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925" r:id="rId2"/>
    <p:sldId id="924" r:id="rId3"/>
    <p:sldId id="926" r:id="rId4"/>
    <p:sldId id="259" r:id="rId5"/>
    <p:sldId id="289" r:id="rId6"/>
    <p:sldId id="923" r:id="rId7"/>
    <p:sldId id="261" r:id="rId8"/>
    <p:sldId id="260" r:id="rId9"/>
    <p:sldId id="928" r:id="rId10"/>
    <p:sldId id="290" r:id="rId11"/>
    <p:sldId id="839" r:id="rId12"/>
    <p:sldId id="291" r:id="rId13"/>
    <p:sldId id="929" r:id="rId14"/>
    <p:sldId id="700" r:id="rId15"/>
    <p:sldId id="304" r:id="rId16"/>
    <p:sldId id="92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E1505"/>
    <a:srgbClr val="E3773B"/>
    <a:srgbClr val="6D75AE"/>
    <a:srgbClr val="7CC8C7"/>
    <a:srgbClr val="09447C"/>
    <a:srgbClr val="174579"/>
    <a:srgbClr val="A5B950"/>
    <a:srgbClr val="929293"/>
    <a:srgbClr val="F4B843"/>
    <a:srgbClr val="BCBE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607"/>
    <p:restoredTop sz="94643"/>
  </p:normalViewPr>
  <p:slideViewPr>
    <p:cSldViewPr snapToGrid="0" snapToObjects="1">
      <p:cViewPr varScale="1">
        <p:scale>
          <a:sx n="47" d="100"/>
          <a:sy n="47" d="100"/>
        </p:scale>
        <p:origin x="208" y="1320"/>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20923C-1CAE-DA48-8B27-26E27F7E7BC1}" type="datetimeFigureOut">
              <a:rPr lang="es-ES_tradnl" smtClean="0"/>
              <a:t>12/4/20</a:t>
            </a:fld>
            <a:endParaRPr lang="es-ES_tradn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es-ES"/>
              <a:t>Editar los estilos de texto del patrón
Segundo nivel
Tercer nivel
Cuarto nivel
Quinto nivel</a:t>
            </a:r>
            <a:endParaRPr lang="es-ES_tradn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496C4A-BA42-9044-8BF2-5E5434304EBA}" type="slidenum">
              <a:rPr lang="es-ES_tradnl" smtClean="0"/>
              <a:t>‹Nº›</a:t>
            </a:fld>
            <a:endParaRPr lang="es-ES_tradnl"/>
          </a:p>
        </p:txBody>
      </p:sp>
    </p:spTree>
    <p:extLst>
      <p:ext uri="{BB962C8B-B14F-4D97-AF65-F5344CB8AC3E}">
        <p14:creationId xmlns:p14="http://schemas.microsoft.com/office/powerpoint/2010/main" val="2318377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r>
              <a:rPr lang="es-CO" dirty="0"/>
              <a:t>The first company of essential services that rewards your for sharing </a:t>
            </a:r>
          </a:p>
        </p:txBody>
      </p:sp>
      <p:sp>
        <p:nvSpPr>
          <p:cNvPr id="4" name="Marcador de número de diapositiva 3"/>
          <p:cNvSpPr>
            <a:spLocks noGrp="1"/>
          </p:cNvSpPr>
          <p:nvPr>
            <p:ph type="sldNum" sz="quarter" idx="5"/>
          </p:nvPr>
        </p:nvSpPr>
        <p:spPr/>
        <p:txBody>
          <a:bodyPr/>
          <a:lstStyle/>
          <a:p>
            <a:fld id="{C3C612AD-2BC5-374B-8E13-A03CCEB8D1D9}" type="slidenum">
              <a:rPr lang="es-CO" smtClean="0"/>
              <a:t>1</a:t>
            </a:fld>
            <a:endParaRPr lang="es-CO"/>
          </a:p>
        </p:txBody>
      </p:sp>
    </p:spTree>
    <p:extLst>
      <p:ext uri="{BB962C8B-B14F-4D97-AF65-F5344CB8AC3E}">
        <p14:creationId xmlns:p14="http://schemas.microsoft.com/office/powerpoint/2010/main" val="3440891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r>
              <a:rPr lang="es-CO" dirty="0"/>
              <a:t>The first company of essential services that rewards your for sharing </a:t>
            </a:r>
          </a:p>
        </p:txBody>
      </p:sp>
      <p:sp>
        <p:nvSpPr>
          <p:cNvPr id="4" name="Marcador de número de diapositiva 3"/>
          <p:cNvSpPr>
            <a:spLocks noGrp="1"/>
          </p:cNvSpPr>
          <p:nvPr>
            <p:ph type="sldNum" sz="quarter" idx="5"/>
          </p:nvPr>
        </p:nvSpPr>
        <p:spPr/>
        <p:txBody>
          <a:bodyPr/>
          <a:lstStyle/>
          <a:p>
            <a:fld id="{C3C612AD-2BC5-374B-8E13-A03CCEB8D1D9}" type="slidenum">
              <a:rPr lang="es-CO" smtClean="0"/>
              <a:t>3</a:t>
            </a:fld>
            <a:endParaRPr lang="es-CO"/>
          </a:p>
        </p:txBody>
      </p:sp>
    </p:spTree>
    <p:extLst>
      <p:ext uri="{BB962C8B-B14F-4D97-AF65-F5344CB8AC3E}">
        <p14:creationId xmlns:p14="http://schemas.microsoft.com/office/powerpoint/2010/main" val="1225015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C3C612AD-2BC5-374B-8E13-A03CCEB8D1D9}" type="slidenum">
              <a:rPr lang="es-CO" smtClean="0"/>
              <a:t>5</a:t>
            </a:fld>
            <a:endParaRPr lang="es-CO"/>
          </a:p>
        </p:txBody>
      </p:sp>
    </p:spTree>
    <p:extLst>
      <p:ext uri="{BB962C8B-B14F-4D97-AF65-F5344CB8AC3E}">
        <p14:creationId xmlns:p14="http://schemas.microsoft.com/office/powerpoint/2010/main" val="816824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C3C612AD-2BC5-374B-8E13-A03CCEB8D1D9}" type="slidenum">
              <a:rPr lang="es-CO" smtClean="0"/>
              <a:t>7</a:t>
            </a:fld>
            <a:endParaRPr lang="es-CO"/>
          </a:p>
        </p:txBody>
      </p:sp>
    </p:spTree>
    <p:extLst>
      <p:ext uri="{BB962C8B-B14F-4D97-AF65-F5344CB8AC3E}">
        <p14:creationId xmlns:p14="http://schemas.microsoft.com/office/powerpoint/2010/main" val="3349374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DD363-4909-A04C-8FB1-376F384DAC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DF2D8D7-6EA2-FB45-B9B7-43F3C09824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E8E6EC9-B167-4B4B-AC67-4DD3B0C119F7}"/>
              </a:ext>
            </a:extLst>
          </p:cNvPr>
          <p:cNvSpPr>
            <a:spLocks noGrp="1"/>
          </p:cNvSpPr>
          <p:nvPr>
            <p:ph type="dt" sz="half" idx="10"/>
          </p:nvPr>
        </p:nvSpPr>
        <p:spPr>
          <a:xfrm>
            <a:off x="838200" y="6356350"/>
            <a:ext cx="2743200" cy="365125"/>
          </a:xfrm>
          <a:prstGeom prst="rect">
            <a:avLst/>
          </a:prstGeom>
        </p:spPr>
        <p:txBody>
          <a:bodyPr/>
          <a:lstStyle/>
          <a:p>
            <a:fld id="{51A346AC-CBAA-644D-B6B7-8919E6F5D8C6}" type="datetimeFigureOut">
              <a:rPr lang="en-US" smtClean="0"/>
              <a:t>4/12/20</a:t>
            </a:fld>
            <a:endParaRPr lang="en-US"/>
          </a:p>
        </p:txBody>
      </p:sp>
      <p:sp>
        <p:nvSpPr>
          <p:cNvPr id="5" name="Footer Placeholder 4">
            <a:extLst>
              <a:ext uri="{FF2B5EF4-FFF2-40B4-BE49-F238E27FC236}">
                <a16:creationId xmlns:a16="http://schemas.microsoft.com/office/drawing/2014/main" id="{1FF2D34A-C71B-9941-B592-60E45E9CD0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DCF0F65-3C1B-AF4E-8DB7-64CC0B2BA40D}"/>
              </a:ext>
            </a:extLst>
          </p:cNvPr>
          <p:cNvSpPr>
            <a:spLocks noGrp="1"/>
          </p:cNvSpPr>
          <p:nvPr>
            <p:ph type="sldNum" sz="quarter" idx="12"/>
          </p:nvPr>
        </p:nvSpPr>
        <p:spPr>
          <a:xfrm>
            <a:off x="8610600" y="6356350"/>
            <a:ext cx="2743200" cy="365125"/>
          </a:xfrm>
          <a:prstGeom prst="rect">
            <a:avLst/>
          </a:prstGeom>
        </p:spPr>
        <p:txBody>
          <a:bodyPr/>
          <a:lstStyle/>
          <a:p>
            <a:fld id="{479D49A3-0072-A84C-8A35-EFE3C0BBBCE6}" type="slidenum">
              <a:rPr lang="en-US" smtClean="0"/>
              <a:t>‹Nº›</a:t>
            </a:fld>
            <a:endParaRPr lang="en-US"/>
          </a:p>
        </p:txBody>
      </p:sp>
    </p:spTree>
    <p:extLst>
      <p:ext uri="{BB962C8B-B14F-4D97-AF65-F5344CB8AC3E}">
        <p14:creationId xmlns:p14="http://schemas.microsoft.com/office/powerpoint/2010/main" val="2099065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3059-5225-8745-8894-928382C3E0E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D13AEE-6D9A-1D4B-AC33-B6460A57129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256AFA-24DC-9D43-9354-EF511188B167}"/>
              </a:ext>
            </a:extLst>
          </p:cNvPr>
          <p:cNvSpPr>
            <a:spLocks noGrp="1"/>
          </p:cNvSpPr>
          <p:nvPr>
            <p:ph type="dt" sz="half" idx="10"/>
          </p:nvPr>
        </p:nvSpPr>
        <p:spPr>
          <a:xfrm>
            <a:off x="838200" y="6356350"/>
            <a:ext cx="2743200" cy="365125"/>
          </a:xfrm>
          <a:prstGeom prst="rect">
            <a:avLst/>
          </a:prstGeom>
        </p:spPr>
        <p:txBody>
          <a:bodyPr/>
          <a:lstStyle/>
          <a:p>
            <a:fld id="{51A346AC-CBAA-644D-B6B7-8919E6F5D8C6}" type="datetimeFigureOut">
              <a:rPr lang="en-US" smtClean="0"/>
              <a:t>4/12/20</a:t>
            </a:fld>
            <a:endParaRPr lang="en-US"/>
          </a:p>
        </p:txBody>
      </p:sp>
      <p:sp>
        <p:nvSpPr>
          <p:cNvPr id="5" name="Footer Placeholder 4">
            <a:extLst>
              <a:ext uri="{FF2B5EF4-FFF2-40B4-BE49-F238E27FC236}">
                <a16:creationId xmlns:a16="http://schemas.microsoft.com/office/drawing/2014/main" id="{EF3B9754-DBA5-7445-9E44-AEC7C3571A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E957B6D-CD91-8149-912B-8340AA46FE55}"/>
              </a:ext>
            </a:extLst>
          </p:cNvPr>
          <p:cNvSpPr>
            <a:spLocks noGrp="1"/>
          </p:cNvSpPr>
          <p:nvPr>
            <p:ph type="sldNum" sz="quarter" idx="12"/>
          </p:nvPr>
        </p:nvSpPr>
        <p:spPr>
          <a:xfrm>
            <a:off x="8610600" y="6356350"/>
            <a:ext cx="2743200" cy="365125"/>
          </a:xfrm>
          <a:prstGeom prst="rect">
            <a:avLst/>
          </a:prstGeom>
        </p:spPr>
        <p:txBody>
          <a:bodyPr/>
          <a:lstStyle/>
          <a:p>
            <a:fld id="{479D49A3-0072-A84C-8A35-EFE3C0BBBCE6}" type="slidenum">
              <a:rPr lang="en-US" smtClean="0"/>
              <a:t>‹Nº›</a:t>
            </a:fld>
            <a:endParaRPr lang="en-US"/>
          </a:p>
        </p:txBody>
      </p:sp>
    </p:spTree>
    <p:extLst>
      <p:ext uri="{BB962C8B-B14F-4D97-AF65-F5344CB8AC3E}">
        <p14:creationId xmlns:p14="http://schemas.microsoft.com/office/powerpoint/2010/main" val="3940045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56D9B8-1525-D041-8F43-6A520598BE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0A5528-6081-D44F-938C-A500A008F8E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001D0F-7AF8-DD42-AE26-3473A8C6FCC9}"/>
              </a:ext>
            </a:extLst>
          </p:cNvPr>
          <p:cNvSpPr>
            <a:spLocks noGrp="1"/>
          </p:cNvSpPr>
          <p:nvPr>
            <p:ph type="dt" sz="half" idx="10"/>
          </p:nvPr>
        </p:nvSpPr>
        <p:spPr>
          <a:xfrm>
            <a:off x="838200" y="6356350"/>
            <a:ext cx="2743200" cy="365125"/>
          </a:xfrm>
          <a:prstGeom prst="rect">
            <a:avLst/>
          </a:prstGeom>
        </p:spPr>
        <p:txBody>
          <a:bodyPr/>
          <a:lstStyle/>
          <a:p>
            <a:fld id="{51A346AC-CBAA-644D-B6B7-8919E6F5D8C6}" type="datetimeFigureOut">
              <a:rPr lang="en-US" smtClean="0"/>
              <a:t>4/12/20</a:t>
            </a:fld>
            <a:endParaRPr lang="en-US"/>
          </a:p>
        </p:txBody>
      </p:sp>
      <p:sp>
        <p:nvSpPr>
          <p:cNvPr id="5" name="Footer Placeholder 4">
            <a:extLst>
              <a:ext uri="{FF2B5EF4-FFF2-40B4-BE49-F238E27FC236}">
                <a16:creationId xmlns:a16="http://schemas.microsoft.com/office/drawing/2014/main" id="{A84F4C9C-BD25-8744-90AA-A2C742AAC6A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CA0E9B-A5C9-8A4A-9149-8189CE6CFE2F}"/>
              </a:ext>
            </a:extLst>
          </p:cNvPr>
          <p:cNvSpPr>
            <a:spLocks noGrp="1"/>
          </p:cNvSpPr>
          <p:nvPr>
            <p:ph type="sldNum" sz="quarter" idx="12"/>
          </p:nvPr>
        </p:nvSpPr>
        <p:spPr>
          <a:xfrm>
            <a:off x="8610600" y="6356350"/>
            <a:ext cx="2743200" cy="365125"/>
          </a:xfrm>
          <a:prstGeom prst="rect">
            <a:avLst/>
          </a:prstGeom>
        </p:spPr>
        <p:txBody>
          <a:bodyPr/>
          <a:lstStyle/>
          <a:p>
            <a:fld id="{479D49A3-0072-A84C-8A35-EFE3C0BBBCE6}" type="slidenum">
              <a:rPr lang="en-US" smtClean="0"/>
              <a:t>‹Nº›</a:t>
            </a:fld>
            <a:endParaRPr lang="en-US"/>
          </a:p>
        </p:txBody>
      </p:sp>
    </p:spTree>
    <p:extLst>
      <p:ext uri="{BB962C8B-B14F-4D97-AF65-F5344CB8AC3E}">
        <p14:creationId xmlns:p14="http://schemas.microsoft.com/office/powerpoint/2010/main" val="863382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C3FE9-CA4B-7144-BF5A-3DDFFB68D2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4BFAE3-1761-7947-A9CD-F6A0105AB3D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4710D2-5B26-6247-A2EE-EA81FC804FFA}"/>
              </a:ext>
            </a:extLst>
          </p:cNvPr>
          <p:cNvSpPr>
            <a:spLocks noGrp="1"/>
          </p:cNvSpPr>
          <p:nvPr>
            <p:ph type="dt" sz="half" idx="10"/>
          </p:nvPr>
        </p:nvSpPr>
        <p:spPr>
          <a:xfrm>
            <a:off x="838200" y="6356350"/>
            <a:ext cx="2743200" cy="365125"/>
          </a:xfrm>
          <a:prstGeom prst="rect">
            <a:avLst/>
          </a:prstGeom>
        </p:spPr>
        <p:txBody>
          <a:bodyPr/>
          <a:lstStyle/>
          <a:p>
            <a:fld id="{51A346AC-CBAA-644D-B6B7-8919E6F5D8C6}" type="datetimeFigureOut">
              <a:rPr lang="en-US" smtClean="0"/>
              <a:t>4/12/20</a:t>
            </a:fld>
            <a:endParaRPr lang="en-US"/>
          </a:p>
        </p:txBody>
      </p:sp>
      <p:sp>
        <p:nvSpPr>
          <p:cNvPr id="5" name="Footer Placeholder 4">
            <a:extLst>
              <a:ext uri="{FF2B5EF4-FFF2-40B4-BE49-F238E27FC236}">
                <a16:creationId xmlns:a16="http://schemas.microsoft.com/office/drawing/2014/main" id="{9E4EBE5F-B879-3E4C-B3A5-77D965A655E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50CC74A-4F3D-8F43-BA34-0D0640845099}"/>
              </a:ext>
            </a:extLst>
          </p:cNvPr>
          <p:cNvSpPr>
            <a:spLocks noGrp="1"/>
          </p:cNvSpPr>
          <p:nvPr>
            <p:ph type="sldNum" sz="quarter" idx="12"/>
          </p:nvPr>
        </p:nvSpPr>
        <p:spPr>
          <a:xfrm>
            <a:off x="8610600" y="6356350"/>
            <a:ext cx="2743200" cy="365125"/>
          </a:xfrm>
          <a:prstGeom prst="rect">
            <a:avLst/>
          </a:prstGeom>
        </p:spPr>
        <p:txBody>
          <a:bodyPr/>
          <a:lstStyle/>
          <a:p>
            <a:fld id="{479D49A3-0072-A84C-8A35-EFE3C0BBBCE6}" type="slidenum">
              <a:rPr lang="en-US" smtClean="0"/>
              <a:t>‹Nº›</a:t>
            </a:fld>
            <a:endParaRPr lang="en-US"/>
          </a:p>
        </p:txBody>
      </p:sp>
    </p:spTree>
    <p:extLst>
      <p:ext uri="{BB962C8B-B14F-4D97-AF65-F5344CB8AC3E}">
        <p14:creationId xmlns:p14="http://schemas.microsoft.com/office/powerpoint/2010/main" val="1706613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AEAD2-3E81-F847-8A69-860CA9BDDF0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FEF519B-9D7B-C447-A35D-402943FE7E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D8198F8-C1A0-7C49-A3BA-E25907FBEE1A}"/>
              </a:ext>
            </a:extLst>
          </p:cNvPr>
          <p:cNvSpPr>
            <a:spLocks noGrp="1"/>
          </p:cNvSpPr>
          <p:nvPr>
            <p:ph type="dt" sz="half" idx="10"/>
          </p:nvPr>
        </p:nvSpPr>
        <p:spPr>
          <a:xfrm>
            <a:off x="838200" y="6356350"/>
            <a:ext cx="2743200" cy="365125"/>
          </a:xfrm>
          <a:prstGeom prst="rect">
            <a:avLst/>
          </a:prstGeom>
        </p:spPr>
        <p:txBody>
          <a:bodyPr/>
          <a:lstStyle/>
          <a:p>
            <a:fld id="{51A346AC-CBAA-644D-B6B7-8919E6F5D8C6}" type="datetimeFigureOut">
              <a:rPr lang="en-US" smtClean="0"/>
              <a:t>4/12/20</a:t>
            </a:fld>
            <a:endParaRPr lang="en-US"/>
          </a:p>
        </p:txBody>
      </p:sp>
      <p:sp>
        <p:nvSpPr>
          <p:cNvPr id="5" name="Footer Placeholder 4">
            <a:extLst>
              <a:ext uri="{FF2B5EF4-FFF2-40B4-BE49-F238E27FC236}">
                <a16:creationId xmlns:a16="http://schemas.microsoft.com/office/drawing/2014/main" id="{F73781B2-0322-354C-BEE3-9B3328D52A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83B7F9C-0234-474C-A1FC-E14B79022EC6}"/>
              </a:ext>
            </a:extLst>
          </p:cNvPr>
          <p:cNvSpPr>
            <a:spLocks noGrp="1"/>
          </p:cNvSpPr>
          <p:nvPr>
            <p:ph type="sldNum" sz="quarter" idx="12"/>
          </p:nvPr>
        </p:nvSpPr>
        <p:spPr>
          <a:xfrm>
            <a:off x="8610600" y="6356350"/>
            <a:ext cx="2743200" cy="365125"/>
          </a:xfrm>
          <a:prstGeom prst="rect">
            <a:avLst/>
          </a:prstGeom>
        </p:spPr>
        <p:txBody>
          <a:bodyPr/>
          <a:lstStyle/>
          <a:p>
            <a:fld id="{479D49A3-0072-A84C-8A35-EFE3C0BBBCE6}" type="slidenum">
              <a:rPr lang="en-US" smtClean="0"/>
              <a:t>‹Nº›</a:t>
            </a:fld>
            <a:endParaRPr lang="en-US"/>
          </a:p>
        </p:txBody>
      </p:sp>
    </p:spTree>
    <p:extLst>
      <p:ext uri="{BB962C8B-B14F-4D97-AF65-F5344CB8AC3E}">
        <p14:creationId xmlns:p14="http://schemas.microsoft.com/office/powerpoint/2010/main" val="1427049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9BE18-6C91-CB41-B706-6F6CA1A39F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B00D7C-74BF-C748-9F0B-842F5DA27BA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A95D74-6591-084B-B2AC-8554BF55FE8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EE78D8B-33C5-BB4C-8F48-916183E11D93}"/>
              </a:ext>
            </a:extLst>
          </p:cNvPr>
          <p:cNvSpPr>
            <a:spLocks noGrp="1"/>
          </p:cNvSpPr>
          <p:nvPr>
            <p:ph type="dt" sz="half" idx="10"/>
          </p:nvPr>
        </p:nvSpPr>
        <p:spPr>
          <a:xfrm>
            <a:off x="838200" y="6356350"/>
            <a:ext cx="2743200" cy="365125"/>
          </a:xfrm>
          <a:prstGeom prst="rect">
            <a:avLst/>
          </a:prstGeom>
        </p:spPr>
        <p:txBody>
          <a:bodyPr/>
          <a:lstStyle/>
          <a:p>
            <a:fld id="{51A346AC-CBAA-644D-B6B7-8919E6F5D8C6}" type="datetimeFigureOut">
              <a:rPr lang="en-US" smtClean="0"/>
              <a:t>4/12/20</a:t>
            </a:fld>
            <a:endParaRPr lang="en-US"/>
          </a:p>
        </p:txBody>
      </p:sp>
      <p:sp>
        <p:nvSpPr>
          <p:cNvPr id="6" name="Footer Placeholder 5">
            <a:extLst>
              <a:ext uri="{FF2B5EF4-FFF2-40B4-BE49-F238E27FC236}">
                <a16:creationId xmlns:a16="http://schemas.microsoft.com/office/drawing/2014/main" id="{E7658A88-F03A-074C-90B3-7C7AAAE28B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52D0F93-4EE7-2F45-A724-20769D255E75}"/>
              </a:ext>
            </a:extLst>
          </p:cNvPr>
          <p:cNvSpPr>
            <a:spLocks noGrp="1"/>
          </p:cNvSpPr>
          <p:nvPr>
            <p:ph type="sldNum" sz="quarter" idx="12"/>
          </p:nvPr>
        </p:nvSpPr>
        <p:spPr>
          <a:xfrm>
            <a:off x="8610600" y="6356350"/>
            <a:ext cx="2743200" cy="365125"/>
          </a:xfrm>
          <a:prstGeom prst="rect">
            <a:avLst/>
          </a:prstGeom>
        </p:spPr>
        <p:txBody>
          <a:bodyPr/>
          <a:lstStyle/>
          <a:p>
            <a:fld id="{479D49A3-0072-A84C-8A35-EFE3C0BBBCE6}" type="slidenum">
              <a:rPr lang="en-US" smtClean="0"/>
              <a:t>‹Nº›</a:t>
            </a:fld>
            <a:endParaRPr lang="en-US"/>
          </a:p>
        </p:txBody>
      </p:sp>
    </p:spTree>
    <p:extLst>
      <p:ext uri="{BB962C8B-B14F-4D97-AF65-F5344CB8AC3E}">
        <p14:creationId xmlns:p14="http://schemas.microsoft.com/office/powerpoint/2010/main" val="1258353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2E947-49E6-9D47-A6E1-584BDAA78D8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4807AF7-45F2-2040-A880-6EAA2F82CD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D13AFC2-CE95-1D49-A565-5E2A2491046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80DB34A-972B-1F43-BC0C-07AD44FAF0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F95D33E-FFAB-EE4D-A422-3ED5879209B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5789EA-E868-8F46-ACB4-796E0FE86EE9}"/>
              </a:ext>
            </a:extLst>
          </p:cNvPr>
          <p:cNvSpPr>
            <a:spLocks noGrp="1"/>
          </p:cNvSpPr>
          <p:nvPr>
            <p:ph type="dt" sz="half" idx="10"/>
          </p:nvPr>
        </p:nvSpPr>
        <p:spPr>
          <a:xfrm>
            <a:off x="838200" y="6356350"/>
            <a:ext cx="2743200" cy="365125"/>
          </a:xfrm>
          <a:prstGeom prst="rect">
            <a:avLst/>
          </a:prstGeom>
        </p:spPr>
        <p:txBody>
          <a:bodyPr/>
          <a:lstStyle/>
          <a:p>
            <a:fld id="{51A346AC-CBAA-644D-B6B7-8919E6F5D8C6}" type="datetimeFigureOut">
              <a:rPr lang="en-US" smtClean="0"/>
              <a:t>4/12/20</a:t>
            </a:fld>
            <a:endParaRPr lang="en-US"/>
          </a:p>
        </p:txBody>
      </p:sp>
      <p:sp>
        <p:nvSpPr>
          <p:cNvPr id="8" name="Footer Placeholder 7">
            <a:extLst>
              <a:ext uri="{FF2B5EF4-FFF2-40B4-BE49-F238E27FC236}">
                <a16:creationId xmlns:a16="http://schemas.microsoft.com/office/drawing/2014/main" id="{F467429D-F076-534E-9CE4-905DB19FEA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146A4C5-C2A7-C041-9D98-99899E687A33}"/>
              </a:ext>
            </a:extLst>
          </p:cNvPr>
          <p:cNvSpPr>
            <a:spLocks noGrp="1"/>
          </p:cNvSpPr>
          <p:nvPr>
            <p:ph type="sldNum" sz="quarter" idx="12"/>
          </p:nvPr>
        </p:nvSpPr>
        <p:spPr>
          <a:xfrm>
            <a:off x="8610600" y="6356350"/>
            <a:ext cx="2743200" cy="365125"/>
          </a:xfrm>
          <a:prstGeom prst="rect">
            <a:avLst/>
          </a:prstGeom>
        </p:spPr>
        <p:txBody>
          <a:bodyPr/>
          <a:lstStyle/>
          <a:p>
            <a:fld id="{479D49A3-0072-A84C-8A35-EFE3C0BBBCE6}" type="slidenum">
              <a:rPr lang="en-US" smtClean="0"/>
              <a:t>‹Nº›</a:t>
            </a:fld>
            <a:endParaRPr lang="en-US"/>
          </a:p>
        </p:txBody>
      </p:sp>
    </p:spTree>
    <p:extLst>
      <p:ext uri="{BB962C8B-B14F-4D97-AF65-F5344CB8AC3E}">
        <p14:creationId xmlns:p14="http://schemas.microsoft.com/office/powerpoint/2010/main" val="1389380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2D9E2-6EA5-0E43-AC02-015CB29793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9E64C84-21EC-3C44-A8AA-75209A843009}"/>
              </a:ext>
            </a:extLst>
          </p:cNvPr>
          <p:cNvSpPr>
            <a:spLocks noGrp="1"/>
          </p:cNvSpPr>
          <p:nvPr>
            <p:ph type="dt" sz="half" idx="10"/>
          </p:nvPr>
        </p:nvSpPr>
        <p:spPr>
          <a:xfrm>
            <a:off x="838200" y="6356350"/>
            <a:ext cx="2743200" cy="365125"/>
          </a:xfrm>
          <a:prstGeom prst="rect">
            <a:avLst/>
          </a:prstGeom>
        </p:spPr>
        <p:txBody>
          <a:bodyPr/>
          <a:lstStyle/>
          <a:p>
            <a:fld id="{51A346AC-CBAA-644D-B6B7-8919E6F5D8C6}" type="datetimeFigureOut">
              <a:rPr lang="en-US" smtClean="0"/>
              <a:t>4/12/20</a:t>
            </a:fld>
            <a:endParaRPr lang="en-US"/>
          </a:p>
        </p:txBody>
      </p:sp>
      <p:sp>
        <p:nvSpPr>
          <p:cNvPr id="4" name="Footer Placeholder 3">
            <a:extLst>
              <a:ext uri="{FF2B5EF4-FFF2-40B4-BE49-F238E27FC236}">
                <a16:creationId xmlns:a16="http://schemas.microsoft.com/office/drawing/2014/main" id="{F3AFC894-94E4-4C4E-9BE7-45EE46BA6C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C965A15-AF0B-6B4D-B951-9007C932456E}"/>
              </a:ext>
            </a:extLst>
          </p:cNvPr>
          <p:cNvSpPr>
            <a:spLocks noGrp="1"/>
          </p:cNvSpPr>
          <p:nvPr>
            <p:ph type="sldNum" sz="quarter" idx="12"/>
          </p:nvPr>
        </p:nvSpPr>
        <p:spPr>
          <a:xfrm>
            <a:off x="8610600" y="6356350"/>
            <a:ext cx="2743200" cy="365125"/>
          </a:xfrm>
          <a:prstGeom prst="rect">
            <a:avLst/>
          </a:prstGeom>
        </p:spPr>
        <p:txBody>
          <a:bodyPr/>
          <a:lstStyle/>
          <a:p>
            <a:fld id="{479D49A3-0072-A84C-8A35-EFE3C0BBBCE6}" type="slidenum">
              <a:rPr lang="en-US" smtClean="0"/>
              <a:t>‹Nº›</a:t>
            </a:fld>
            <a:endParaRPr lang="en-US"/>
          </a:p>
        </p:txBody>
      </p:sp>
    </p:spTree>
    <p:extLst>
      <p:ext uri="{BB962C8B-B14F-4D97-AF65-F5344CB8AC3E}">
        <p14:creationId xmlns:p14="http://schemas.microsoft.com/office/powerpoint/2010/main" val="3908888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925DCF-9F44-C94F-B6DF-6E3E9BF3850C}"/>
              </a:ext>
            </a:extLst>
          </p:cNvPr>
          <p:cNvSpPr>
            <a:spLocks noGrp="1"/>
          </p:cNvSpPr>
          <p:nvPr>
            <p:ph type="dt" sz="half" idx="10"/>
          </p:nvPr>
        </p:nvSpPr>
        <p:spPr>
          <a:xfrm>
            <a:off x="838200" y="6356350"/>
            <a:ext cx="2743200" cy="365125"/>
          </a:xfrm>
          <a:prstGeom prst="rect">
            <a:avLst/>
          </a:prstGeom>
        </p:spPr>
        <p:txBody>
          <a:bodyPr/>
          <a:lstStyle/>
          <a:p>
            <a:fld id="{51A346AC-CBAA-644D-B6B7-8919E6F5D8C6}" type="datetimeFigureOut">
              <a:rPr lang="en-US" smtClean="0"/>
              <a:t>4/12/20</a:t>
            </a:fld>
            <a:endParaRPr lang="en-US"/>
          </a:p>
        </p:txBody>
      </p:sp>
      <p:sp>
        <p:nvSpPr>
          <p:cNvPr id="3" name="Footer Placeholder 2">
            <a:extLst>
              <a:ext uri="{FF2B5EF4-FFF2-40B4-BE49-F238E27FC236}">
                <a16:creationId xmlns:a16="http://schemas.microsoft.com/office/drawing/2014/main" id="{6FE9434F-0A7B-2843-886F-2A60F97177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5592359-EB3C-A043-82D5-AAFE5B8D18F2}"/>
              </a:ext>
            </a:extLst>
          </p:cNvPr>
          <p:cNvSpPr>
            <a:spLocks noGrp="1"/>
          </p:cNvSpPr>
          <p:nvPr>
            <p:ph type="sldNum" sz="quarter" idx="12"/>
          </p:nvPr>
        </p:nvSpPr>
        <p:spPr>
          <a:xfrm>
            <a:off x="8610600" y="6356350"/>
            <a:ext cx="2743200" cy="365125"/>
          </a:xfrm>
          <a:prstGeom prst="rect">
            <a:avLst/>
          </a:prstGeom>
        </p:spPr>
        <p:txBody>
          <a:bodyPr/>
          <a:lstStyle/>
          <a:p>
            <a:fld id="{479D49A3-0072-A84C-8A35-EFE3C0BBBCE6}" type="slidenum">
              <a:rPr lang="en-US" smtClean="0"/>
              <a:t>‹Nº›</a:t>
            </a:fld>
            <a:endParaRPr lang="en-US"/>
          </a:p>
        </p:txBody>
      </p:sp>
    </p:spTree>
    <p:extLst>
      <p:ext uri="{BB962C8B-B14F-4D97-AF65-F5344CB8AC3E}">
        <p14:creationId xmlns:p14="http://schemas.microsoft.com/office/powerpoint/2010/main" val="3914168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36376-AE4C-A44F-8792-06E3F2A8D9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79BC9B1-3800-F84B-9EAA-E831E14110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2CEDD66-13B9-D94A-BB43-3777F4F2E5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5586372-B07A-7141-955D-EFC4E624E196}"/>
              </a:ext>
            </a:extLst>
          </p:cNvPr>
          <p:cNvSpPr>
            <a:spLocks noGrp="1"/>
          </p:cNvSpPr>
          <p:nvPr>
            <p:ph type="dt" sz="half" idx="10"/>
          </p:nvPr>
        </p:nvSpPr>
        <p:spPr>
          <a:xfrm>
            <a:off x="838200" y="6356350"/>
            <a:ext cx="2743200" cy="365125"/>
          </a:xfrm>
          <a:prstGeom prst="rect">
            <a:avLst/>
          </a:prstGeom>
        </p:spPr>
        <p:txBody>
          <a:bodyPr/>
          <a:lstStyle/>
          <a:p>
            <a:fld id="{51A346AC-CBAA-644D-B6B7-8919E6F5D8C6}" type="datetimeFigureOut">
              <a:rPr lang="en-US" smtClean="0"/>
              <a:t>4/12/20</a:t>
            </a:fld>
            <a:endParaRPr lang="en-US"/>
          </a:p>
        </p:txBody>
      </p:sp>
      <p:sp>
        <p:nvSpPr>
          <p:cNvPr id="6" name="Footer Placeholder 5">
            <a:extLst>
              <a:ext uri="{FF2B5EF4-FFF2-40B4-BE49-F238E27FC236}">
                <a16:creationId xmlns:a16="http://schemas.microsoft.com/office/drawing/2014/main" id="{E1E14B32-A066-434C-8E5A-6B6857817A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73589C-06C4-494F-BF8C-492CC7C431BA}"/>
              </a:ext>
            </a:extLst>
          </p:cNvPr>
          <p:cNvSpPr>
            <a:spLocks noGrp="1"/>
          </p:cNvSpPr>
          <p:nvPr>
            <p:ph type="sldNum" sz="quarter" idx="12"/>
          </p:nvPr>
        </p:nvSpPr>
        <p:spPr>
          <a:xfrm>
            <a:off x="8610600" y="6356350"/>
            <a:ext cx="2743200" cy="365125"/>
          </a:xfrm>
          <a:prstGeom prst="rect">
            <a:avLst/>
          </a:prstGeom>
        </p:spPr>
        <p:txBody>
          <a:bodyPr/>
          <a:lstStyle/>
          <a:p>
            <a:fld id="{479D49A3-0072-A84C-8A35-EFE3C0BBBCE6}" type="slidenum">
              <a:rPr lang="en-US" smtClean="0"/>
              <a:t>‹Nº›</a:t>
            </a:fld>
            <a:endParaRPr lang="en-US"/>
          </a:p>
        </p:txBody>
      </p:sp>
    </p:spTree>
    <p:extLst>
      <p:ext uri="{BB962C8B-B14F-4D97-AF65-F5344CB8AC3E}">
        <p14:creationId xmlns:p14="http://schemas.microsoft.com/office/powerpoint/2010/main" val="3641902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D8000-BB6E-E242-8D13-1BFB740071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3F4834-ED87-3640-91B4-F9129D2802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80A969B-6F82-E54F-A20C-2D8B70C1E5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BFF75F6-A971-A34C-B8A8-F7DCAA4C0F7E}"/>
              </a:ext>
            </a:extLst>
          </p:cNvPr>
          <p:cNvSpPr>
            <a:spLocks noGrp="1"/>
          </p:cNvSpPr>
          <p:nvPr>
            <p:ph type="dt" sz="half" idx="10"/>
          </p:nvPr>
        </p:nvSpPr>
        <p:spPr>
          <a:xfrm>
            <a:off x="838200" y="6356350"/>
            <a:ext cx="2743200" cy="365125"/>
          </a:xfrm>
          <a:prstGeom prst="rect">
            <a:avLst/>
          </a:prstGeom>
        </p:spPr>
        <p:txBody>
          <a:bodyPr/>
          <a:lstStyle/>
          <a:p>
            <a:fld id="{51A346AC-CBAA-644D-B6B7-8919E6F5D8C6}" type="datetimeFigureOut">
              <a:rPr lang="en-US" smtClean="0"/>
              <a:t>4/12/20</a:t>
            </a:fld>
            <a:endParaRPr lang="en-US"/>
          </a:p>
        </p:txBody>
      </p:sp>
      <p:sp>
        <p:nvSpPr>
          <p:cNvPr id="6" name="Footer Placeholder 5">
            <a:extLst>
              <a:ext uri="{FF2B5EF4-FFF2-40B4-BE49-F238E27FC236}">
                <a16:creationId xmlns:a16="http://schemas.microsoft.com/office/drawing/2014/main" id="{BC5E92DE-CE81-C245-ACA3-B3E1D49971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CD40CAE-B225-2145-B215-BF79C2215D33}"/>
              </a:ext>
            </a:extLst>
          </p:cNvPr>
          <p:cNvSpPr>
            <a:spLocks noGrp="1"/>
          </p:cNvSpPr>
          <p:nvPr>
            <p:ph type="sldNum" sz="quarter" idx="12"/>
          </p:nvPr>
        </p:nvSpPr>
        <p:spPr>
          <a:xfrm>
            <a:off x="8610600" y="6356350"/>
            <a:ext cx="2743200" cy="365125"/>
          </a:xfrm>
          <a:prstGeom prst="rect">
            <a:avLst/>
          </a:prstGeom>
        </p:spPr>
        <p:txBody>
          <a:bodyPr/>
          <a:lstStyle/>
          <a:p>
            <a:fld id="{479D49A3-0072-A84C-8A35-EFE3C0BBBCE6}" type="slidenum">
              <a:rPr lang="en-US" smtClean="0"/>
              <a:t>‹Nº›</a:t>
            </a:fld>
            <a:endParaRPr lang="en-US"/>
          </a:p>
        </p:txBody>
      </p:sp>
    </p:spTree>
    <p:extLst>
      <p:ext uri="{BB962C8B-B14F-4D97-AF65-F5344CB8AC3E}">
        <p14:creationId xmlns:p14="http://schemas.microsoft.com/office/powerpoint/2010/main" val="1234996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9AF499-5918-6E46-B574-3AF93B700D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AF0A0C9-4EED-2E4C-857A-5801D5BC39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191422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0" i="0" kern="1200">
          <a:solidFill>
            <a:schemeClr val="tx1"/>
          </a:solidFill>
          <a:latin typeface="Raleway" panose="020B05030301010600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Raleway Light" panose="020B040303010106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aleway Light" panose="020B040303010106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aleway Light" panose="020B040303010106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aleway Light" panose="020B040303010106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aleway Light" panose="020B04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57.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58.png"/><Relationship Id="rId4" Type="http://schemas.openxmlformats.org/officeDocument/2006/relationships/image" Target="../media/image57.png"/></Relationships>
</file>

<file path=ppt/slides/_rels/slide1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60.png"/><Relationship Id="rId7" Type="http://schemas.openxmlformats.org/officeDocument/2006/relationships/image" Target="../media/image58.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2.PNG"/><Relationship Id="rId4" Type="http://schemas.openxmlformats.org/officeDocument/2006/relationships/image" Target="../media/image61.PNG"/></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69.png"/></Relationships>
</file>

<file path=ppt/slides/_rels/slide1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77.tiff"/><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0.tiff"/><Relationship Id="rId13" Type="http://schemas.openxmlformats.org/officeDocument/2006/relationships/image" Target="../media/image14.PNG"/><Relationship Id="rId3" Type="http://schemas.openxmlformats.org/officeDocument/2006/relationships/image" Target="../media/image1.jpg"/><Relationship Id="rId7" Type="http://schemas.openxmlformats.org/officeDocument/2006/relationships/image" Target="../media/image9.tiff"/><Relationship Id="rId12"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jpg"/><Relationship Id="rId11" Type="http://schemas.openxmlformats.org/officeDocument/2006/relationships/image" Target="../media/image13.png"/><Relationship Id="rId5" Type="http://schemas.openxmlformats.org/officeDocument/2006/relationships/image" Target="../media/image7.jpg"/><Relationship Id="rId10" Type="http://schemas.openxmlformats.org/officeDocument/2006/relationships/image" Target="../media/image12.tiff"/><Relationship Id="rId4" Type="http://schemas.openxmlformats.org/officeDocument/2006/relationships/image" Target="../media/image6.jpg"/><Relationship Id="rId9" Type="http://schemas.openxmlformats.org/officeDocument/2006/relationships/image" Target="../media/image11.png"/><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jp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png"/><Relationship Id="rId7" Type="http://schemas.openxmlformats.org/officeDocument/2006/relationships/image" Target="../media/image32.tiff"/><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31.tiff"/><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8.tiff"/></Relationships>
</file>

<file path=ppt/slides/_rels/slide8.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5.png"/><Relationship Id="rId7" Type="http://schemas.openxmlformats.org/officeDocument/2006/relationships/image" Target="../media/image40.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44.emf"/><Relationship Id="rId5" Type="http://schemas.openxmlformats.org/officeDocument/2006/relationships/image" Target="../media/image2.png"/><Relationship Id="rId10" Type="http://schemas.openxmlformats.org/officeDocument/2006/relationships/image" Target="../media/image43.png"/><Relationship Id="rId4" Type="http://schemas.openxmlformats.org/officeDocument/2006/relationships/image" Target="../media/image39.png"/><Relationship Id="rId9" Type="http://schemas.openxmlformats.org/officeDocument/2006/relationships/image" Target="../media/image42.tiff"/></Relationships>
</file>

<file path=ppt/slides/_rels/slide9.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tiff"/><Relationship Id="rId3" Type="http://schemas.openxmlformats.org/officeDocument/2006/relationships/image" Target="../media/image2.png"/><Relationship Id="rId7" Type="http://schemas.openxmlformats.org/officeDocument/2006/relationships/image" Target="../media/image48.emf"/><Relationship Id="rId12" Type="http://schemas.openxmlformats.org/officeDocument/2006/relationships/image" Target="../media/image53.tiff"/><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5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n 24">
            <a:extLst>
              <a:ext uri="{FF2B5EF4-FFF2-40B4-BE49-F238E27FC236}">
                <a16:creationId xmlns:a16="http://schemas.microsoft.com/office/drawing/2014/main" id="{AA3EB896-B76D-3F45-8352-279F36D245E0}"/>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b="3333"/>
          <a:stretch/>
        </p:blipFill>
        <p:spPr>
          <a:xfrm rot="10800000">
            <a:off x="-1" y="0"/>
            <a:ext cx="12192000" cy="6858000"/>
          </a:xfrm>
          <a:prstGeom prst="rect">
            <a:avLst/>
          </a:prstGeom>
        </p:spPr>
      </p:pic>
      <p:sp>
        <p:nvSpPr>
          <p:cNvPr id="9" name="CuadroTexto 8">
            <a:extLst>
              <a:ext uri="{FF2B5EF4-FFF2-40B4-BE49-F238E27FC236}">
                <a16:creationId xmlns:a16="http://schemas.microsoft.com/office/drawing/2014/main" id="{8075F6D9-FF8A-0A4E-B75A-A00A556C0FA1}"/>
              </a:ext>
            </a:extLst>
          </p:cNvPr>
          <p:cNvSpPr txBox="1"/>
          <p:nvPr/>
        </p:nvSpPr>
        <p:spPr>
          <a:xfrm>
            <a:off x="0" y="2360963"/>
            <a:ext cx="12192000" cy="1727268"/>
          </a:xfrm>
          <a:prstGeom prst="rect">
            <a:avLst/>
          </a:prstGeom>
          <a:noFill/>
        </p:spPr>
        <p:txBody>
          <a:bodyPr wrap="square" rtlCol="0">
            <a:spAutoFit/>
          </a:bodyPr>
          <a:lstStyle/>
          <a:p>
            <a:br>
              <a:rPr lang="es-CO" sz="1312" b="1"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br>
            <a:endParaRPr lang="es-CO" sz="1312" b="1"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algn="ctr"/>
            <a:r>
              <a:rPr lang="es-CO" sz="8000" b="1" dirty="0">
                <a:latin typeface="Helvetica Neue" panose="02000503000000020004" pitchFamily="2" charset="0"/>
                <a:ea typeface="Helvetica Neue" panose="02000503000000020004" pitchFamily="2" charset="0"/>
                <a:cs typeface="Helvetica Neue" panose="02000503000000020004" pitchFamily="2" charset="0"/>
              </a:rPr>
              <a:t> BIENVENIDOS</a:t>
            </a:r>
          </a:p>
        </p:txBody>
      </p:sp>
      <p:sp>
        <p:nvSpPr>
          <p:cNvPr id="18" name="Title 5">
            <a:extLst>
              <a:ext uri="{FF2B5EF4-FFF2-40B4-BE49-F238E27FC236}">
                <a16:creationId xmlns:a16="http://schemas.microsoft.com/office/drawing/2014/main" id="{D430AE79-1BBA-1D40-BF60-CC9A52AFD377}"/>
              </a:ext>
            </a:extLst>
          </p:cNvPr>
          <p:cNvSpPr txBox="1">
            <a:spLocks/>
          </p:cNvSpPr>
          <p:nvPr/>
        </p:nvSpPr>
        <p:spPr>
          <a:xfrm>
            <a:off x="-1" y="6449195"/>
            <a:ext cx="1552353" cy="324640"/>
          </a:xfrm>
          <a:prstGeom prst="rect">
            <a:avLst/>
          </a:prstGeom>
          <a:noFill/>
          <a:ln>
            <a:no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600" dirty="0">
                <a:solidFill>
                  <a:srgbClr val="6D75A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t>
            </a:r>
            <a:r>
              <a:rPr lang="en-US" sz="1600" dirty="0" err="1">
                <a:solidFill>
                  <a:srgbClr val="6D75A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NextGenNow</a:t>
            </a:r>
            <a:endParaRPr lang="en-US" sz="1600" dirty="0">
              <a:solidFill>
                <a:srgbClr val="6D75A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pic>
        <p:nvPicPr>
          <p:cNvPr id="26" name="Picture 27">
            <a:extLst>
              <a:ext uri="{FF2B5EF4-FFF2-40B4-BE49-F238E27FC236}">
                <a16:creationId xmlns:a16="http://schemas.microsoft.com/office/drawing/2014/main" id="{14AAD655-A9D2-2140-909C-F27927E32534}"/>
              </a:ext>
            </a:extLst>
          </p:cNvPr>
          <p:cNvPicPr>
            <a:picLocks noChangeAspect="1"/>
          </p:cNvPicPr>
          <p:nvPr/>
        </p:nvPicPr>
        <p:blipFill>
          <a:blip r:embed="rId4"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1495670" y="6577416"/>
            <a:ext cx="548874" cy="143256"/>
          </a:xfrm>
          <a:prstGeom prst="rect">
            <a:avLst/>
          </a:prstGeom>
        </p:spPr>
      </p:pic>
    </p:spTree>
    <p:extLst>
      <p:ext uri="{BB962C8B-B14F-4D97-AF65-F5344CB8AC3E}">
        <p14:creationId xmlns:p14="http://schemas.microsoft.com/office/powerpoint/2010/main" val="4119104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a:extLst>
              <a:ext uri="{FF2B5EF4-FFF2-40B4-BE49-F238E27FC236}">
                <a16:creationId xmlns:a16="http://schemas.microsoft.com/office/drawing/2014/main" id="{BBFFB20D-9592-9742-BF31-88C5904E05EB}"/>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b="3333"/>
          <a:stretch/>
        </p:blipFill>
        <p:spPr>
          <a:xfrm rot="10800000">
            <a:off x="-1" y="0"/>
            <a:ext cx="12192000" cy="6858000"/>
          </a:xfrm>
          <a:prstGeom prst="rect">
            <a:avLst/>
          </a:prstGeom>
        </p:spPr>
      </p:pic>
      <p:pic>
        <p:nvPicPr>
          <p:cNvPr id="63" name="Picture 62">
            <a:extLst>
              <a:ext uri="{FF2B5EF4-FFF2-40B4-BE49-F238E27FC236}">
                <a16:creationId xmlns:a16="http://schemas.microsoft.com/office/drawing/2014/main" id="{702C881B-DD52-AA44-A63F-A7F1EA6BC005}"/>
              </a:ext>
            </a:extLst>
          </p:cNvPr>
          <p:cNvPicPr>
            <a:picLocks noChangeAspect="1"/>
          </p:cNvPicPr>
          <p:nvPr/>
        </p:nvPicPr>
        <p:blipFill>
          <a:blip r:embed="rId3"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1495670" y="6577416"/>
            <a:ext cx="548874" cy="143256"/>
          </a:xfrm>
          <a:prstGeom prst="rect">
            <a:avLst/>
          </a:prstGeom>
        </p:spPr>
      </p:pic>
      <p:sp>
        <p:nvSpPr>
          <p:cNvPr id="14" name="Rectangle 13">
            <a:extLst>
              <a:ext uri="{FF2B5EF4-FFF2-40B4-BE49-F238E27FC236}">
                <a16:creationId xmlns:a16="http://schemas.microsoft.com/office/drawing/2014/main" id="{613160E7-4122-CD48-A0EC-6E4CC5C636A3}"/>
              </a:ext>
            </a:extLst>
          </p:cNvPr>
          <p:cNvSpPr/>
          <p:nvPr/>
        </p:nvSpPr>
        <p:spPr>
          <a:xfrm>
            <a:off x="1164590" y="219958"/>
            <a:ext cx="10031518" cy="707886"/>
          </a:xfrm>
          <a:prstGeom prst="rect">
            <a:avLst/>
          </a:prstGeom>
        </p:spPr>
        <p:txBody>
          <a:bodyPr wrap="square">
            <a:spAutoFit/>
          </a:bodyPr>
          <a:lstStyle/>
          <a:p>
            <a:r>
              <a:rPr lang="es-ES" sz="4000" b="1" dirty="0">
                <a:solidFill>
                  <a:schemeClr val="tx1">
                    <a:lumMod val="85000"/>
                    <a:lumOff val="15000"/>
                  </a:schemeClr>
                </a:solidFill>
                <a:latin typeface="Helvetica" pitchFamily="2" charset="0"/>
              </a:rPr>
              <a:t>Diversas Formas de Generar Ganancias</a:t>
            </a:r>
            <a:endParaRPr lang="es-ES" sz="4000" dirty="0">
              <a:solidFill>
                <a:schemeClr val="tx1">
                  <a:lumMod val="85000"/>
                  <a:lumOff val="15000"/>
                </a:schemeClr>
              </a:solidFill>
              <a:latin typeface="Helvetica" pitchFamily="2" charset="0"/>
            </a:endParaRPr>
          </a:p>
        </p:txBody>
      </p:sp>
      <p:pic>
        <p:nvPicPr>
          <p:cNvPr id="16" name="Picture 15">
            <a:extLst>
              <a:ext uri="{FF2B5EF4-FFF2-40B4-BE49-F238E27FC236}">
                <a16:creationId xmlns:a16="http://schemas.microsoft.com/office/drawing/2014/main" id="{FA4495A8-2696-5E4D-AAA4-B67701F83133}"/>
              </a:ext>
            </a:extLst>
          </p:cNvPr>
          <p:cNvPicPr>
            <a:picLocks noChangeAspect="1"/>
          </p:cNvPicPr>
          <p:nvPr/>
        </p:nvPicPr>
        <p:blipFill rotWithShape="1">
          <a:blip r:embed="rId4"/>
          <a:srcRect l="52050" t="-9297"/>
          <a:stretch/>
        </p:blipFill>
        <p:spPr>
          <a:xfrm>
            <a:off x="0" y="219958"/>
            <a:ext cx="1041326" cy="652393"/>
          </a:xfrm>
          <a:prstGeom prst="rect">
            <a:avLst/>
          </a:prstGeom>
        </p:spPr>
      </p:pic>
      <p:sp>
        <p:nvSpPr>
          <p:cNvPr id="13" name="Rectangle 12">
            <a:extLst>
              <a:ext uri="{FF2B5EF4-FFF2-40B4-BE49-F238E27FC236}">
                <a16:creationId xmlns:a16="http://schemas.microsoft.com/office/drawing/2014/main" id="{2DF96261-B536-7D42-B99B-A380AD9FD948}"/>
              </a:ext>
            </a:extLst>
          </p:cNvPr>
          <p:cNvSpPr/>
          <p:nvPr/>
        </p:nvSpPr>
        <p:spPr>
          <a:xfrm>
            <a:off x="793629" y="3400533"/>
            <a:ext cx="3313797" cy="1877437"/>
          </a:xfrm>
          <a:prstGeom prst="rect">
            <a:avLst/>
          </a:prstGeom>
        </p:spPr>
        <p:txBody>
          <a:bodyPr wrap="square">
            <a:spAutoFit/>
          </a:bodyPr>
          <a:lstStyle/>
          <a:p>
            <a:pPr algn="ctr"/>
            <a:r>
              <a:rPr lang="es-ES" sz="2000" b="1" dirty="0">
                <a:solidFill>
                  <a:schemeClr val="bg2">
                    <a:lumMod val="25000"/>
                  </a:schemeClr>
                </a:solidFill>
                <a:latin typeface="Helvetica" pitchFamily="2" charset="0"/>
              </a:rPr>
              <a:t>Sus clientes</a:t>
            </a:r>
            <a:endParaRPr lang="es-ES" dirty="0">
              <a:solidFill>
                <a:schemeClr val="bg2">
                  <a:lumMod val="25000"/>
                </a:schemeClr>
              </a:solidFill>
              <a:latin typeface="Helvetica" pitchFamily="2" charset="0"/>
            </a:endParaRPr>
          </a:p>
          <a:p>
            <a:pPr algn="ctr"/>
            <a:r>
              <a:rPr lang="es-ES" sz="3200" dirty="0">
                <a:solidFill>
                  <a:schemeClr val="bg2">
                    <a:lumMod val="25000"/>
                  </a:schemeClr>
                </a:solidFill>
                <a:latin typeface="Helvetica" pitchFamily="2" charset="0"/>
              </a:rPr>
              <a:t>Ingresos residuales </a:t>
            </a:r>
          </a:p>
          <a:p>
            <a:pPr algn="ctr"/>
            <a:r>
              <a:rPr lang="es-ES" sz="3200" dirty="0">
                <a:solidFill>
                  <a:schemeClr val="bg2">
                    <a:lumMod val="25000"/>
                  </a:schemeClr>
                </a:solidFill>
                <a:latin typeface="Helvetica" pitchFamily="2" charset="0"/>
              </a:rPr>
              <a:t>personales</a:t>
            </a:r>
          </a:p>
        </p:txBody>
      </p:sp>
      <p:sp>
        <p:nvSpPr>
          <p:cNvPr id="17" name="TextBox 36">
            <a:extLst>
              <a:ext uri="{FF2B5EF4-FFF2-40B4-BE49-F238E27FC236}">
                <a16:creationId xmlns:a16="http://schemas.microsoft.com/office/drawing/2014/main" id="{A92E1989-DF5F-904A-BCB8-148711D90DFE}"/>
              </a:ext>
            </a:extLst>
          </p:cNvPr>
          <p:cNvSpPr txBox="1"/>
          <p:nvPr/>
        </p:nvSpPr>
        <p:spPr>
          <a:xfrm>
            <a:off x="0" y="5867024"/>
            <a:ext cx="12192000" cy="523220"/>
          </a:xfrm>
          <a:prstGeom prst="rect">
            <a:avLst/>
          </a:prstGeom>
          <a:solidFill>
            <a:srgbClr val="6D75AE"/>
          </a:solidFill>
        </p:spPr>
        <p:txBody>
          <a:bodyPr wrap="square" rtlCol="0">
            <a:spAutoFit/>
          </a:bodyPr>
          <a:lstStyle/>
          <a:p>
            <a:pPr algn="ctr"/>
            <a:r>
              <a:rPr lang="es-ES" sz="2800" dirty="0">
                <a:solidFill>
                  <a:schemeClr val="bg1"/>
                </a:solidFill>
                <a:latin typeface="Helvetica" pitchFamily="2" charset="0"/>
              </a:rPr>
              <a:t>Para más información, consulte el </a:t>
            </a:r>
            <a:r>
              <a:rPr lang="es-ES" sz="2800" b="1" dirty="0">
                <a:solidFill>
                  <a:schemeClr val="bg1"/>
                </a:solidFill>
                <a:latin typeface="Helvetica" pitchFamily="2" charset="0"/>
              </a:rPr>
              <a:t>Plan de Retribución de ACN</a:t>
            </a:r>
            <a:r>
              <a:rPr lang="es-ES" sz="2800" dirty="0">
                <a:solidFill>
                  <a:schemeClr val="bg1"/>
                </a:solidFill>
                <a:latin typeface="Helvetica" pitchFamily="2" charset="0"/>
              </a:rPr>
              <a:t>.</a:t>
            </a:r>
          </a:p>
        </p:txBody>
      </p:sp>
      <p:sp>
        <p:nvSpPr>
          <p:cNvPr id="19" name="Title 5">
            <a:extLst>
              <a:ext uri="{FF2B5EF4-FFF2-40B4-BE49-F238E27FC236}">
                <a16:creationId xmlns:a16="http://schemas.microsoft.com/office/drawing/2014/main" id="{F0345E80-76B0-F843-8928-B13626CB0F85}"/>
              </a:ext>
            </a:extLst>
          </p:cNvPr>
          <p:cNvSpPr txBox="1">
            <a:spLocks/>
          </p:cNvSpPr>
          <p:nvPr/>
        </p:nvSpPr>
        <p:spPr>
          <a:xfrm>
            <a:off x="-1" y="6449195"/>
            <a:ext cx="1552353" cy="324640"/>
          </a:xfrm>
          <a:prstGeom prst="rect">
            <a:avLst/>
          </a:prstGeom>
          <a:noFill/>
          <a:ln>
            <a:no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600" dirty="0">
                <a:solidFill>
                  <a:srgbClr val="6D75A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t>
            </a:r>
            <a:r>
              <a:rPr lang="en-US" sz="1600" dirty="0" err="1">
                <a:solidFill>
                  <a:srgbClr val="6D75A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NextGenNow</a:t>
            </a:r>
            <a:endParaRPr lang="en-US" sz="1600" dirty="0">
              <a:solidFill>
                <a:srgbClr val="6D75A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20" name="Rectangle 26">
            <a:extLst>
              <a:ext uri="{FF2B5EF4-FFF2-40B4-BE49-F238E27FC236}">
                <a16:creationId xmlns:a16="http://schemas.microsoft.com/office/drawing/2014/main" id="{E378B14B-4990-A04C-B4FF-56FB49579E12}"/>
              </a:ext>
            </a:extLst>
          </p:cNvPr>
          <p:cNvSpPr/>
          <p:nvPr/>
        </p:nvSpPr>
        <p:spPr>
          <a:xfrm>
            <a:off x="3270436" y="4880744"/>
            <a:ext cx="9887712" cy="523220"/>
          </a:xfrm>
          <a:prstGeom prst="rect">
            <a:avLst/>
          </a:prstGeom>
        </p:spPr>
        <p:txBody>
          <a:bodyPr wrap="square">
            <a:spAutoFit/>
          </a:bodyPr>
          <a:lstStyle/>
          <a:p>
            <a:pPr algn="ctr"/>
            <a:r>
              <a:rPr lang="es-ES" sz="2800" b="1" dirty="0">
                <a:solidFill>
                  <a:schemeClr val="tx1">
                    <a:lumMod val="85000"/>
                    <a:lumOff val="15000"/>
                  </a:schemeClr>
                </a:solidFill>
                <a:latin typeface="Helvetica" pitchFamily="2" charset="0"/>
              </a:rPr>
              <a:t>CADA 3/4 Facturas*= HASTA 300€</a:t>
            </a:r>
            <a:endParaRPr lang="es-ES" sz="1600" dirty="0">
              <a:latin typeface="Helvetica" pitchFamily="2" charset="0"/>
            </a:endParaRPr>
          </a:p>
        </p:txBody>
      </p:sp>
      <p:sp>
        <p:nvSpPr>
          <p:cNvPr id="21" name="Title 5">
            <a:extLst>
              <a:ext uri="{FF2B5EF4-FFF2-40B4-BE49-F238E27FC236}">
                <a16:creationId xmlns:a16="http://schemas.microsoft.com/office/drawing/2014/main" id="{82FCF279-CFB6-9447-A5D9-FE6882D49823}"/>
              </a:ext>
            </a:extLst>
          </p:cNvPr>
          <p:cNvSpPr txBox="1">
            <a:spLocks/>
          </p:cNvSpPr>
          <p:nvPr/>
        </p:nvSpPr>
        <p:spPr>
          <a:xfrm>
            <a:off x="5346700" y="4339252"/>
            <a:ext cx="5727700" cy="627812"/>
          </a:xfrm>
          <a:prstGeom prst="rect">
            <a:avLst/>
          </a:prstGeom>
          <a:noFill/>
          <a:ln>
            <a:no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solidFill>
                  <a:srgbClr val="6D75AE"/>
                </a:solidFill>
                <a:effectLst>
                  <a:outerShdw blurRad="50800" dist="38100" dir="2700000" algn="tl" rotWithShape="0">
                    <a:prstClr val="black">
                      <a:alpha val="40000"/>
                    </a:prstClr>
                  </a:outerShdw>
                </a:effectLst>
                <a:latin typeface="Helvetica" pitchFamily="2" charset="0"/>
                <a:cs typeface="Arial" panose="020B0604020202020204" pitchFamily="34" charset="0"/>
              </a:rPr>
              <a:t>BONO ESPECIAL </a:t>
            </a:r>
          </a:p>
        </p:txBody>
      </p:sp>
      <p:sp>
        <p:nvSpPr>
          <p:cNvPr id="15" name="Rectangle 1">
            <a:extLst>
              <a:ext uri="{FF2B5EF4-FFF2-40B4-BE49-F238E27FC236}">
                <a16:creationId xmlns:a16="http://schemas.microsoft.com/office/drawing/2014/main" id="{3C8C39D9-F142-DA41-868F-236856E7B5E6}"/>
              </a:ext>
            </a:extLst>
          </p:cNvPr>
          <p:cNvSpPr/>
          <p:nvPr/>
        </p:nvSpPr>
        <p:spPr>
          <a:xfrm>
            <a:off x="3507709" y="6449195"/>
            <a:ext cx="5596404" cy="307777"/>
          </a:xfrm>
          <a:prstGeom prst="rect">
            <a:avLst/>
          </a:prstGeom>
        </p:spPr>
        <p:txBody>
          <a:bodyPr wrap="none">
            <a:spAutoFit/>
          </a:bodyPr>
          <a:lstStyle/>
          <a:p>
            <a:r>
              <a:rPr lang="es-ES" sz="1400" dirty="0">
                <a:solidFill>
                  <a:schemeClr val="bg1">
                    <a:lumMod val="50000"/>
                  </a:schemeClr>
                </a:solidFill>
                <a:latin typeface="Helvetica" pitchFamily="2" charset="0"/>
              </a:rPr>
              <a:t>*REVISA LOS BONOS PROMOCIONALES DEL MES EN CURSO</a:t>
            </a:r>
            <a:endParaRPr lang="es-ES" sz="1400" dirty="0">
              <a:solidFill>
                <a:schemeClr val="bg1">
                  <a:lumMod val="50000"/>
                </a:schemeClr>
              </a:solidFill>
              <a:effectLst/>
              <a:latin typeface="Helvetica" pitchFamily="2" charset="0"/>
            </a:endParaRPr>
          </a:p>
        </p:txBody>
      </p:sp>
      <p:pic>
        <p:nvPicPr>
          <p:cNvPr id="26" name="Picture 22">
            <a:extLst>
              <a:ext uri="{FF2B5EF4-FFF2-40B4-BE49-F238E27FC236}">
                <a16:creationId xmlns:a16="http://schemas.microsoft.com/office/drawing/2014/main" id="{DBA06C40-77E4-C344-A509-CE56FD680E80}"/>
              </a:ext>
            </a:extLst>
          </p:cNvPr>
          <p:cNvPicPr>
            <a:picLocks noChangeAspect="1"/>
          </p:cNvPicPr>
          <p:nvPr/>
        </p:nvPicPr>
        <p:blipFill rotWithShape="1">
          <a:blip r:embed="rId5"/>
          <a:srcRect l="15758" t="53984" r="77695" b="42029"/>
          <a:stretch/>
        </p:blipFill>
        <p:spPr>
          <a:xfrm>
            <a:off x="1227619" y="1578588"/>
            <a:ext cx="2184902" cy="1880523"/>
          </a:xfrm>
          <a:prstGeom prst="rect">
            <a:avLst/>
          </a:prstGeom>
        </p:spPr>
      </p:pic>
      <p:grpSp>
        <p:nvGrpSpPr>
          <p:cNvPr id="6" name="Grupo 5">
            <a:extLst>
              <a:ext uri="{FF2B5EF4-FFF2-40B4-BE49-F238E27FC236}">
                <a16:creationId xmlns:a16="http://schemas.microsoft.com/office/drawing/2014/main" id="{BDFFDF88-2DBA-BC4F-B7E4-C53BB9FA29E3}"/>
              </a:ext>
            </a:extLst>
          </p:cNvPr>
          <p:cNvGrpSpPr/>
          <p:nvPr/>
        </p:nvGrpSpPr>
        <p:grpSpPr>
          <a:xfrm>
            <a:off x="6412198" y="1026514"/>
            <a:ext cx="3831628" cy="2984672"/>
            <a:chOff x="6412198" y="1026514"/>
            <a:chExt cx="3831628" cy="2984672"/>
          </a:xfrm>
        </p:grpSpPr>
        <p:grpSp>
          <p:nvGrpSpPr>
            <p:cNvPr id="4" name="Grupo 3">
              <a:extLst>
                <a:ext uri="{FF2B5EF4-FFF2-40B4-BE49-F238E27FC236}">
                  <a16:creationId xmlns:a16="http://schemas.microsoft.com/office/drawing/2014/main" id="{0DF36088-42C4-B741-860A-7B2E270A8257}"/>
                </a:ext>
              </a:extLst>
            </p:cNvPr>
            <p:cNvGrpSpPr/>
            <p:nvPr/>
          </p:nvGrpSpPr>
          <p:grpSpPr>
            <a:xfrm rot="918412">
              <a:off x="6412198" y="1026514"/>
              <a:ext cx="3831628" cy="2984672"/>
              <a:chOff x="5956300" y="1076334"/>
              <a:chExt cx="3713867" cy="2826085"/>
            </a:xfrm>
          </p:grpSpPr>
          <p:grpSp>
            <p:nvGrpSpPr>
              <p:cNvPr id="2" name="Grupo 1">
                <a:extLst>
                  <a:ext uri="{FF2B5EF4-FFF2-40B4-BE49-F238E27FC236}">
                    <a16:creationId xmlns:a16="http://schemas.microsoft.com/office/drawing/2014/main" id="{29A49034-97DF-444B-BCA4-01630893B702}"/>
                  </a:ext>
                </a:extLst>
              </p:cNvPr>
              <p:cNvGrpSpPr/>
              <p:nvPr/>
            </p:nvGrpSpPr>
            <p:grpSpPr>
              <a:xfrm>
                <a:off x="5956300" y="1076334"/>
                <a:ext cx="3713867" cy="2826085"/>
                <a:chOff x="6353502" y="1076334"/>
                <a:chExt cx="4040565" cy="3106670"/>
              </a:xfrm>
            </p:grpSpPr>
            <p:grpSp>
              <p:nvGrpSpPr>
                <p:cNvPr id="23" name="28 Grupo">
                  <a:extLst>
                    <a:ext uri="{FF2B5EF4-FFF2-40B4-BE49-F238E27FC236}">
                      <a16:creationId xmlns:a16="http://schemas.microsoft.com/office/drawing/2014/main" id="{972A73D0-E59F-CF42-92F5-0A92FD0CF37A}"/>
                    </a:ext>
                  </a:extLst>
                </p:cNvPr>
                <p:cNvGrpSpPr/>
                <p:nvPr/>
              </p:nvGrpSpPr>
              <p:grpSpPr>
                <a:xfrm>
                  <a:off x="6353502" y="1076334"/>
                  <a:ext cx="4040565" cy="3106670"/>
                  <a:chOff x="11709012" y="1841341"/>
                  <a:chExt cx="10932840" cy="10033624"/>
                </a:xfrm>
              </p:grpSpPr>
              <p:pic>
                <p:nvPicPr>
                  <p:cNvPr id="24" name="image33.jpg" descr="image33.jpg">
                    <a:extLst>
                      <a:ext uri="{FF2B5EF4-FFF2-40B4-BE49-F238E27FC236}">
                        <a16:creationId xmlns:a16="http://schemas.microsoft.com/office/drawing/2014/main" id="{07D3BB28-2D43-F34D-B75E-8AD54FE73762}"/>
                      </a:ext>
                    </a:extLst>
                  </p:cNvPr>
                  <p:cNvPicPr>
                    <a:picLocks noChangeAspect="1"/>
                  </p:cNvPicPr>
                  <p:nvPr/>
                </p:nvPicPr>
                <p:blipFill>
                  <a:blip r:embed="rId6"/>
                  <a:srcRect t="1"/>
                  <a:stretch>
                    <a:fillRect/>
                  </a:stretch>
                </p:blipFill>
                <p:spPr>
                  <a:xfrm>
                    <a:off x="11709012" y="1841341"/>
                    <a:ext cx="10932840" cy="10033624"/>
                  </a:xfrm>
                  <a:custGeom>
                    <a:avLst/>
                    <a:gdLst/>
                    <a:ahLst/>
                    <a:cxnLst>
                      <a:cxn ang="0">
                        <a:pos x="wd2" y="hd2"/>
                      </a:cxn>
                      <a:cxn ang="5400000">
                        <a:pos x="wd2" y="hd2"/>
                      </a:cxn>
                      <a:cxn ang="10800000">
                        <a:pos x="wd2" y="hd2"/>
                      </a:cxn>
                      <a:cxn ang="16200000">
                        <a:pos x="wd2" y="hd2"/>
                      </a:cxn>
                    </a:cxnLst>
                    <a:rect l="0" t="0" r="r" b="b"/>
                    <a:pathLst>
                      <a:path w="21596" h="21592" extrusionOk="0">
                        <a:moveTo>
                          <a:pt x="11756" y="2"/>
                        </a:moveTo>
                        <a:cubicBezTo>
                          <a:pt x="11731" y="-4"/>
                          <a:pt x="11707" y="0"/>
                          <a:pt x="11686" y="38"/>
                        </a:cubicBezTo>
                        <a:cubicBezTo>
                          <a:pt x="11671" y="53"/>
                          <a:pt x="11630" y="53"/>
                          <a:pt x="11602" y="38"/>
                        </a:cubicBezTo>
                        <a:cubicBezTo>
                          <a:pt x="11390" y="-8"/>
                          <a:pt x="11193" y="38"/>
                          <a:pt x="10983" y="53"/>
                        </a:cubicBezTo>
                        <a:cubicBezTo>
                          <a:pt x="10562" y="84"/>
                          <a:pt x="10141" y="161"/>
                          <a:pt x="9733" y="268"/>
                        </a:cubicBezTo>
                        <a:cubicBezTo>
                          <a:pt x="9635" y="283"/>
                          <a:pt x="9537" y="314"/>
                          <a:pt x="9439" y="345"/>
                        </a:cubicBezTo>
                        <a:cubicBezTo>
                          <a:pt x="9327" y="360"/>
                          <a:pt x="9228" y="390"/>
                          <a:pt x="9130" y="405"/>
                        </a:cubicBezTo>
                        <a:cubicBezTo>
                          <a:pt x="8975" y="451"/>
                          <a:pt x="8834" y="498"/>
                          <a:pt x="8694" y="544"/>
                        </a:cubicBezTo>
                        <a:cubicBezTo>
                          <a:pt x="8624" y="574"/>
                          <a:pt x="8553" y="620"/>
                          <a:pt x="8482" y="650"/>
                        </a:cubicBezTo>
                        <a:cubicBezTo>
                          <a:pt x="8370" y="696"/>
                          <a:pt x="8258" y="757"/>
                          <a:pt x="8132" y="788"/>
                        </a:cubicBezTo>
                        <a:cubicBezTo>
                          <a:pt x="8020" y="834"/>
                          <a:pt x="7893" y="865"/>
                          <a:pt x="7795" y="911"/>
                        </a:cubicBezTo>
                        <a:cubicBezTo>
                          <a:pt x="7627" y="972"/>
                          <a:pt x="7473" y="1049"/>
                          <a:pt x="7317" y="1141"/>
                        </a:cubicBezTo>
                        <a:cubicBezTo>
                          <a:pt x="7023" y="1309"/>
                          <a:pt x="6743" y="1491"/>
                          <a:pt x="6447" y="1644"/>
                        </a:cubicBezTo>
                        <a:cubicBezTo>
                          <a:pt x="6307" y="1721"/>
                          <a:pt x="6208" y="1845"/>
                          <a:pt x="6067" y="1921"/>
                        </a:cubicBezTo>
                        <a:cubicBezTo>
                          <a:pt x="6011" y="1967"/>
                          <a:pt x="5941" y="1996"/>
                          <a:pt x="5885" y="2042"/>
                        </a:cubicBezTo>
                        <a:cubicBezTo>
                          <a:pt x="5857" y="2058"/>
                          <a:pt x="5843" y="2090"/>
                          <a:pt x="5815" y="2120"/>
                        </a:cubicBezTo>
                        <a:cubicBezTo>
                          <a:pt x="5815" y="2135"/>
                          <a:pt x="5815" y="2136"/>
                          <a:pt x="5800" y="2136"/>
                        </a:cubicBezTo>
                        <a:cubicBezTo>
                          <a:pt x="5687" y="2166"/>
                          <a:pt x="5632" y="2303"/>
                          <a:pt x="5534" y="2364"/>
                        </a:cubicBezTo>
                        <a:cubicBezTo>
                          <a:pt x="5506" y="2380"/>
                          <a:pt x="5491" y="2395"/>
                          <a:pt x="5449" y="2395"/>
                        </a:cubicBezTo>
                        <a:cubicBezTo>
                          <a:pt x="6291" y="1568"/>
                          <a:pt x="7289" y="987"/>
                          <a:pt x="8315" y="497"/>
                        </a:cubicBezTo>
                        <a:cubicBezTo>
                          <a:pt x="8174" y="497"/>
                          <a:pt x="8034" y="558"/>
                          <a:pt x="7908" y="620"/>
                        </a:cubicBezTo>
                        <a:cubicBezTo>
                          <a:pt x="7696" y="711"/>
                          <a:pt x="7486" y="804"/>
                          <a:pt x="7276" y="911"/>
                        </a:cubicBezTo>
                        <a:cubicBezTo>
                          <a:pt x="7108" y="1003"/>
                          <a:pt x="6938" y="1094"/>
                          <a:pt x="6783" y="1201"/>
                        </a:cubicBezTo>
                        <a:cubicBezTo>
                          <a:pt x="6517" y="1370"/>
                          <a:pt x="6265" y="1523"/>
                          <a:pt x="6025" y="1707"/>
                        </a:cubicBezTo>
                        <a:cubicBezTo>
                          <a:pt x="5689" y="1967"/>
                          <a:pt x="5366" y="2258"/>
                          <a:pt x="5057" y="2549"/>
                        </a:cubicBezTo>
                        <a:cubicBezTo>
                          <a:pt x="4860" y="2733"/>
                          <a:pt x="4678" y="2947"/>
                          <a:pt x="4494" y="3130"/>
                        </a:cubicBezTo>
                        <a:cubicBezTo>
                          <a:pt x="4480" y="3146"/>
                          <a:pt x="4466" y="3161"/>
                          <a:pt x="4452" y="3146"/>
                        </a:cubicBezTo>
                        <a:cubicBezTo>
                          <a:pt x="4466" y="3131"/>
                          <a:pt x="4466" y="3115"/>
                          <a:pt x="4480" y="3100"/>
                        </a:cubicBezTo>
                        <a:cubicBezTo>
                          <a:pt x="4396" y="3115"/>
                          <a:pt x="4326" y="3144"/>
                          <a:pt x="4283" y="3236"/>
                        </a:cubicBezTo>
                        <a:cubicBezTo>
                          <a:pt x="4283" y="3252"/>
                          <a:pt x="4256" y="3268"/>
                          <a:pt x="4242" y="3283"/>
                        </a:cubicBezTo>
                        <a:cubicBezTo>
                          <a:pt x="4228" y="3283"/>
                          <a:pt x="4228" y="3268"/>
                          <a:pt x="4228" y="3268"/>
                        </a:cubicBezTo>
                        <a:cubicBezTo>
                          <a:pt x="4242" y="3253"/>
                          <a:pt x="4255" y="3237"/>
                          <a:pt x="4283" y="3207"/>
                        </a:cubicBezTo>
                        <a:cubicBezTo>
                          <a:pt x="4269" y="3207"/>
                          <a:pt x="4270" y="3207"/>
                          <a:pt x="4270" y="3207"/>
                        </a:cubicBezTo>
                        <a:cubicBezTo>
                          <a:pt x="4242" y="3222"/>
                          <a:pt x="4214" y="3237"/>
                          <a:pt x="4185" y="3253"/>
                        </a:cubicBezTo>
                        <a:cubicBezTo>
                          <a:pt x="4185" y="3253"/>
                          <a:pt x="4185" y="3236"/>
                          <a:pt x="4185" y="3236"/>
                        </a:cubicBezTo>
                        <a:cubicBezTo>
                          <a:pt x="4214" y="3206"/>
                          <a:pt x="4256" y="3176"/>
                          <a:pt x="4298" y="3146"/>
                        </a:cubicBezTo>
                        <a:cubicBezTo>
                          <a:pt x="4284" y="3146"/>
                          <a:pt x="4283" y="3130"/>
                          <a:pt x="4283" y="3130"/>
                        </a:cubicBezTo>
                        <a:cubicBezTo>
                          <a:pt x="4269" y="3130"/>
                          <a:pt x="4256" y="3146"/>
                          <a:pt x="4256" y="3146"/>
                        </a:cubicBezTo>
                        <a:cubicBezTo>
                          <a:pt x="4130" y="3222"/>
                          <a:pt x="4004" y="3298"/>
                          <a:pt x="3920" y="3406"/>
                        </a:cubicBezTo>
                        <a:cubicBezTo>
                          <a:pt x="3906" y="3421"/>
                          <a:pt x="3862" y="3420"/>
                          <a:pt x="3848" y="3435"/>
                        </a:cubicBezTo>
                        <a:cubicBezTo>
                          <a:pt x="3806" y="3466"/>
                          <a:pt x="3778" y="3513"/>
                          <a:pt x="3750" y="3528"/>
                        </a:cubicBezTo>
                        <a:cubicBezTo>
                          <a:pt x="3554" y="3651"/>
                          <a:pt x="3385" y="3835"/>
                          <a:pt x="3217" y="3973"/>
                        </a:cubicBezTo>
                        <a:cubicBezTo>
                          <a:pt x="3090" y="4080"/>
                          <a:pt x="2978" y="4202"/>
                          <a:pt x="2851" y="4324"/>
                        </a:cubicBezTo>
                        <a:cubicBezTo>
                          <a:pt x="2781" y="4370"/>
                          <a:pt x="2739" y="4447"/>
                          <a:pt x="2683" y="4508"/>
                        </a:cubicBezTo>
                        <a:cubicBezTo>
                          <a:pt x="2500" y="4707"/>
                          <a:pt x="2331" y="4952"/>
                          <a:pt x="2149" y="5167"/>
                        </a:cubicBezTo>
                        <a:cubicBezTo>
                          <a:pt x="2121" y="5213"/>
                          <a:pt x="2093" y="5258"/>
                          <a:pt x="2051" y="5304"/>
                        </a:cubicBezTo>
                        <a:cubicBezTo>
                          <a:pt x="2051" y="5304"/>
                          <a:pt x="2037" y="5304"/>
                          <a:pt x="2037" y="5289"/>
                        </a:cubicBezTo>
                        <a:cubicBezTo>
                          <a:pt x="2135" y="5136"/>
                          <a:pt x="2247" y="4981"/>
                          <a:pt x="2346" y="4828"/>
                        </a:cubicBezTo>
                        <a:cubicBezTo>
                          <a:pt x="2346" y="4813"/>
                          <a:pt x="2346" y="4814"/>
                          <a:pt x="2346" y="4814"/>
                        </a:cubicBezTo>
                        <a:cubicBezTo>
                          <a:pt x="2318" y="4829"/>
                          <a:pt x="2290" y="4860"/>
                          <a:pt x="2247" y="4875"/>
                        </a:cubicBezTo>
                        <a:cubicBezTo>
                          <a:pt x="2247" y="4860"/>
                          <a:pt x="2262" y="4844"/>
                          <a:pt x="2262" y="4828"/>
                        </a:cubicBezTo>
                        <a:cubicBezTo>
                          <a:pt x="2501" y="4430"/>
                          <a:pt x="2766" y="4063"/>
                          <a:pt x="3103" y="3757"/>
                        </a:cubicBezTo>
                        <a:cubicBezTo>
                          <a:pt x="3300" y="3574"/>
                          <a:pt x="3483" y="3375"/>
                          <a:pt x="3680" y="3191"/>
                        </a:cubicBezTo>
                        <a:cubicBezTo>
                          <a:pt x="3694" y="3176"/>
                          <a:pt x="3694" y="3176"/>
                          <a:pt x="3708" y="3160"/>
                        </a:cubicBezTo>
                        <a:cubicBezTo>
                          <a:pt x="3708" y="3176"/>
                          <a:pt x="3722" y="3191"/>
                          <a:pt x="3722" y="3207"/>
                        </a:cubicBezTo>
                        <a:cubicBezTo>
                          <a:pt x="3736" y="3176"/>
                          <a:pt x="3807" y="3176"/>
                          <a:pt x="3765" y="3115"/>
                        </a:cubicBezTo>
                        <a:cubicBezTo>
                          <a:pt x="3779" y="3115"/>
                          <a:pt x="3792" y="3100"/>
                          <a:pt x="3792" y="3100"/>
                        </a:cubicBezTo>
                        <a:cubicBezTo>
                          <a:pt x="3820" y="3084"/>
                          <a:pt x="3863" y="3084"/>
                          <a:pt x="3877" y="3069"/>
                        </a:cubicBezTo>
                        <a:cubicBezTo>
                          <a:pt x="4186" y="2855"/>
                          <a:pt x="4480" y="2639"/>
                          <a:pt x="4790" y="2440"/>
                        </a:cubicBezTo>
                        <a:cubicBezTo>
                          <a:pt x="4860" y="2394"/>
                          <a:pt x="4930" y="2365"/>
                          <a:pt x="5000" y="2319"/>
                        </a:cubicBezTo>
                        <a:cubicBezTo>
                          <a:pt x="4832" y="2334"/>
                          <a:pt x="4706" y="2457"/>
                          <a:pt x="4552" y="2518"/>
                        </a:cubicBezTo>
                        <a:cubicBezTo>
                          <a:pt x="4580" y="2503"/>
                          <a:pt x="4607" y="2471"/>
                          <a:pt x="4635" y="2440"/>
                        </a:cubicBezTo>
                        <a:cubicBezTo>
                          <a:pt x="4635" y="2440"/>
                          <a:pt x="4635" y="2426"/>
                          <a:pt x="4635" y="2426"/>
                        </a:cubicBezTo>
                        <a:cubicBezTo>
                          <a:pt x="4495" y="2518"/>
                          <a:pt x="4368" y="2625"/>
                          <a:pt x="4242" y="2717"/>
                        </a:cubicBezTo>
                        <a:cubicBezTo>
                          <a:pt x="4284" y="2687"/>
                          <a:pt x="4326" y="2670"/>
                          <a:pt x="4382" y="2639"/>
                        </a:cubicBezTo>
                        <a:cubicBezTo>
                          <a:pt x="4382" y="2655"/>
                          <a:pt x="4382" y="2656"/>
                          <a:pt x="4396" y="2671"/>
                        </a:cubicBezTo>
                        <a:cubicBezTo>
                          <a:pt x="4326" y="2702"/>
                          <a:pt x="4256" y="2733"/>
                          <a:pt x="4185" y="2779"/>
                        </a:cubicBezTo>
                        <a:cubicBezTo>
                          <a:pt x="4115" y="2840"/>
                          <a:pt x="4045" y="2886"/>
                          <a:pt x="3961" y="2947"/>
                        </a:cubicBezTo>
                        <a:cubicBezTo>
                          <a:pt x="3932" y="2977"/>
                          <a:pt x="3905" y="3008"/>
                          <a:pt x="3877" y="3023"/>
                        </a:cubicBezTo>
                        <a:cubicBezTo>
                          <a:pt x="4242" y="2610"/>
                          <a:pt x="4677" y="2288"/>
                          <a:pt x="5126" y="2028"/>
                        </a:cubicBezTo>
                        <a:cubicBezTo>
                          <a:pt x="5126" y="2013"/>
                          <a:pt x="5126" y="2012"/>
                          <a:pt x="5126" y="1997"/>
                        </a:cubicBezTo>
                        <a:cubicBezTo>
                          <a:pt x="4930" y="2120"/>
                          <a:pt x="4747" y="2242"/>
                          <a:pt x="4565" y="2364"/>
                        </a:cubicBezTo>
                        <a:cubicBezTo>
                          <a:pt x="4551" y="2334"/>
                          <a:pt x="4551" y="2319"/>
                          <a:pt x="4536" y="2304"/>
                        </a:cubicBezTo>
                        <a:cubicBezTo>
                          <a:pt x="4536" y="2304"/>
                          <a:pt x="4522" y="2304"/>
                          <a:pt x="4522" y="2304"/>
                        </a:cubicBezTo>
                        <a:cubicBezTo>
                          <a:pt x="4424" y="2350"/>
                          <a:pt x="4326" y="2380"/>
                          <a:pt x="4228" y="2426"/>
                        </a:cubicBezTo>
                        <a:cubicBezTo>
                          <a:pt x="4214" y="2426"/>
                          <a:pt x="4200" y="2441"/>
                          <a:pt x="4185" y="2457"/>
                        </a:cubicBezTo>
                        <a:cubicBezTo>
                          <a:pt x="4016" y="2564"/>
                          <a:pt x="3834" y="2686"/>
                          <a:pt x="3666" y="2809"/>
                        </a:cubicBezTo>
                        <a:cubicBezTo>
                          <a:pt x="3638" y="2824"/>
                          <a:pt x="3596" y="2855"/>
                          <a:pt x="3568" y="2885"/>
                        </a:cubicBezTo>
                        <a:cubicBezTo>
                          <a:pt x="3568" y="2885"/>
                          <a:pt x="3568" y="2901"/>
                          <a:pt x="3554" y="2901"/>
                        </a:cubicBezTo>
                        <a:cubicBezTo>
                          <a:pt x="3398" y="2962"/>
                          <a:pt x="3286" y="3115"/>
                          <a:pt x="3160" y="3222"/>
                        </a:cubicBezTo>
                        <a:cubicBezTo>
                          <a:pt x="3034" y="3329"/>
                          <a:pt x="2907" y="3437"/>
                          <a:pt x="2795" y="3528"/>
                        </a:cubicBezTo>
                        <a:cubicBezTo>
                          <a:pt x="2753" y="3574"/>
                          <a:pt x="2711" y="3620"/>
                          <a:pt x="2669" y="3666"/>
                        </a:cubicBezTo>
                        <a:cubicBezTo>
                          <a:pt x="2584" y="3743"/>
                          <a:pt x="2500" y="3819"/>
                          <a:pt x="2429" y="3911"/>
                        </a:cubicBezTo>
                        <a:cubicBezTo>
                          <a:pt x="2387" y="3942"/>
                          <a:pt x="2359" y="3972"/>
                          <a:pt x="2317" y="4002"/>
                        </a:cubicBezTo>
                        <a:cubicBezTo>
                          <a:pt x="2163" y="4202"/>
                          <a:pt x="2008" y="4386"/>
                          <a:pt x="1853" y="4585"/>
                        </a:cubicBezTo>
                        <a:cubicBezTo>
                          <a:pt x="1783" y="4677"/>
                          <a:pt x="1741" y="4799"/>
                          <a:pt x="1671" y="4891"/>
                        </a:cubicBezTo>
                        <a:cubicBezTo>
                          <a:pt x="1531" y="5059"/>
                          <a:pt x="1447" y="5273"/>
                          <a:pt x="1333" y="5472"/>
                        </a:cubicBezTo>
                        <a:cubicBezTo>
                          <a:pt x="1305" y="5518"/>
                          <a:pt x="1292" y="5579"/>
                          <a:pt x="1278" y="5641"/>
                        </a:cubicBezTo>
                        <a:cubicBezTo>
                          <a:pt x="1264" y="5671"/>
                          <a:pt x="1251" y="5718"/>
                          <a:pt x="1237" y="5748"/>
                        </a:cubicBezTo>
                        <a:cubicBezTo>
                          <a:pt x="1209" y="5809"/>
                          <a:pt x="1180" y="5871"/>
                          <a:pt x="1166" y="5932"/>
                        </a:cubicBezTo>
                        <a:cubicBezTo>
                          <a:pt x="1138" y="6039"/>
                          <a:pt x="1096" y="6146"/>
                          <a:pt x="1068" y="6253"/>
                        </a:cubicBezTo>
                        <a:cubicBezTo>
                          <a:pt x="1040" y="6375"/>
                          <a:pt x="997" y="6483"/>
                          <a:pt x="940" y="6590"/>
                        </a:cubicBezTo>
                        <a:cubicBezTo>
                          <a:pt x="926" y="6621"/>
                          <a:pt x="913" y="6651"/>
                          <a:pt x="913" y="6682"/>
                        </a:cubicBezTo>
                        <a:cubicBezTo>
                          <a:pt x="927" y="6651"/>
                          <a:pt x="942" y="6636"/>
                          <a:pt x="956" y="6620"/>
                        </a:cubicBezTo>
                        <a:cubicBezTo>
                          <a:pt x="913" y="6835"/>
                          <a:pt x="886" y="7034"/>
                          <a:pt x="844" y="7248"/>
                        </a:cubicBezTo>
                        <a:cubicBezTo>
                          <a:pt x="872" y="7248"/>
                          <a:pt x="885" y="7233"/>
                          <a:pt x="899" y="7218"/>
                        </a:cubicBezTo>
                        <a:cubicBezTo>
                          <a:pt x="913" y="7218"/>
                          <a:pt x="913" y="7233"/>
                          <a:pt x="913" y="7233"/>
                        </a:cubicBezTo>
                        <a:cubicBezTo>
                          <a:pt x="913" y="7248"/>
                          <a:pt x="899" y="7248"/>
                          <a:pt x="885" y="7263"/>
                        </a:cubicBezTo>
                        <a:cubicBezTo>
                          <a:pt x="885" y="7325"/>
                          <a:pt x="885" y="7370"/>
                          <a:pt x="885" y="7432"/>
                        </a:cubicBezTo>
                        <a:cubicBezTo>
                          <a:pt x="871" y="7447"/>
                          <a:pt x="885" y="7462"/>
                          <a:pt x="885" y="7462"/>
                        </a:cubicBezTo>
                        <a:cubicBezTo>
                          <a:pt x="857" y="7554"/>
                          <a:pt x="842" y="7646"/>
                          <a:pt x="814" y="7738"/>
                        </a:cubicBezTo>
                        <a:cubicBezTo>
                          <a:pt x="800" y="7784"/>
                          <a:pt x="772" y="7814"/>
                          <a:pt x="800" y="7860"/>
                        </a:cubicBezTo>
                        <a:cubicBezTo>
                          <a:pt x="814" y="7876"/>
                          <a:pt x="772" y="7922"/>
                          <a:pt x="758" y="7937"/>
                        </a:cubicBezTo>
                        <a:cubicBezTo>
                          <a:pt x="758" y="7952"/>
                          <a:pt x="731" y="7953"/>
                          <a:pt x="731" y="7953"/>
                        </a:cubicBezTo>
                        <a:cubicBezTo>
                          <a:pt x="717" y="8029"/>
                          <a:pt x="702" y="8106"/>
                          <a:pt x="674" y="8167"/>
                        </a:cubicBezTo>
                        <a:cubicBezTo>
                          <a:pt x="660" y="8213"/>
                          <a:pt x="660" y="8243"/>
                          <a:pt x="646" y="8274"/>
                        </a:cubicBezTo>
                        <a:cubicBezTo>
                          <a:pt x="632" y="8274"/>
                          <a:pt x="618" y="8274"/>
                          <a:pt x="618" y="8274"/>
                        </a:cubicBezTo>
                        <a:cubicBezTo>
                          <a:pt x="688" y="8029"/>
                          <a:pt x="744" y="7800"/>
                          <a:pt x="814" y="7570"/>
                        </a:cubicBezTo>
                        <a:cubicBezTo>
                          <a:pt x="814" y="7570"/>
                          <a:pt x="814" y="7570"/>
                          <a:pt x="800" y="7570"/>
                        </a:cubicBezTo>
                        <a:cubicBezTo>
                          <a:pt x="758" y="7646"/>
                          <a:pt x="716" y="7739"/>
                          <a:pt x="660" y="7830"/>
                        </a:cubicBezTo>
                        <a:cubicBezTo>
                          <a:pt x="660" y="7830"/>
                          <a:pt x="660" y="7845"/>
                          <a:pt x="660" y="7860"/>
                        </a:cubicBezTo>
                        <a:cubicBezTo>
                          <a:pt x="660" y="7876"/>
                          <a:pt x="674" y="7907"/>
                          <a:pt x="660" y="7937"/>
                        </a:cubicBezTo>
                        <a:cubicBezTo>
                          <a:pt x="660" y="7983"/>
                          <a:pt x="632" y="8029"/>
                          <a:pt x="618" y="8075"/>
                        </a:cubicBezTo>
                        <a:cubicBezTo>
                          <a:pt x="604" y="8121"/>
                          <a:pt x="604" y="8166"/>
                          <a:pt x="548" y="8181"/>
                        </a:cubicBezTo>
                        <a:cubicBezTo>
                          <a:pt x="534" y="8181"/>
                          <a:pt x="534" y="8212"/>
                          <a:pt x="520" y="8243"/>
                        </a:cubicBezTo>
                        <a:cubicBezTo>
                          <a:pt x="520" y="8228"/>
                          <a:pt x="506" y="8212"/>
                          <a:pt x="492" y="8181"/>
                        </a:cubicBezTo>
                        <a:cubicBezTo>
                          <a:pt x="449" y="8319"/>
                          <a:pt x="407" y="8442"/>
                          <a:pt x="351" y="8579"/>
                        </a:cubicBezTo>
                        <a:cubicBezTo>
                          <a:pt x="379" y="8549"/>
                          <a:pt x="380" y="8549"/>
                          <a:pt x="408" y="8534"/>
                        </a:cubicBezTo>
                        <a:cubicBezTo>
                          <a:pt x="380" y="8641"/>
                          <a:pt x="380" y="8764"/>
                          <a:pt x="324" y="8825"/>
                        </a:cubicBezTo>
                        <a:cubicBezTo>
                          <a:pt x="197" y="8994"/>
                          <a:pt x="239" y="9192"/>
                          <a:pt x="169" y="9375"/>
                        </a:cubicBezTo>
                        <a:cubicBezTo>
                          <a:pt x="84" y="9651"/>
                          <a:pt x="42" y="9928"/>
                          <a:pt x="28" y="10218"/>
                        </a:cubicBezTo>
                        <a:cubicBezTo>
                          <a:pt x="28" y="10249"/>
                          <a:pt x="0" y="10279"/>
                          <a:pt x="0" y="10310"/>
                        </a:cubicBezTo>
                        <a:cubicBezTo>
                          <a:pt x="0" y="10386"/>
                          <a:pt x="28" y="10463"/>
                          <a:pt x="84" y="10509"/>
                        </a:cubicBezTo>
                        <a:cubicBezTo>
                          <a:pt x="84" y="10524"/>
                          <a:pt x="84" y="10554"/>
                          <a:pt x="84" y="10569"/>
                        </a:cubicBezTo>
                        <a:cubicBezTo>
                          <a:pt x="98" y="10600"/>
                          <a:pt x="98" y="10631"/>
                          <a:pt x="112" y="10662"/>
                        </a:cubicBezTo>
                        <a:cubicBezTo>
                          <a:pt x="182" y="10631"/>
                          <a:pt x="210" y="10601"/>
                          <a:pt x="182" y="10524"/>
                        </a:cubicBezTo>
                        <a:cubicBezTo>
                          <a:pt x="168" y="10494"/>
                          <a:pt x="182" y="10448"/>
                          <a:pt x="182" y="10402"/>
                        </a:cubicBezTo>
                        <a:cubicBezTo>
                          <a:pt x="110" y="10362"/>
                          <a:pt x="204" y="10322"/>
                          <a:pt x="213" y="10282"/>
                        </a:cubicBezTo>
                        <a:cubicBezTo>
                          <a:pt x="216" y="10311"/>
                          <a:pt x="225" y="10345"/>
                          <a:pt x="225" y="10370"/>
                        </a:cubicBezTo>
                        <a:cubicBezTo>
                          <a:pt x="225" y="10401"/>
                          <a:pt x="211" y="10447"/>
                          <a:pt x="225" y="10478"/>
                        </a:cubicBezTo>
                        <a:cubicBezTo>
                          <a:pt x="225" y="10478"/>
                          <a:pt x="239" y="10463"/>
                          <a:pt x="239" y="10463"/>
                        </a:cubicBezTo>
                        <a:cubicBezTo>
                          <a:pt x="253" y="10264"/>
                          <a:pt x="280" y="10080"/>
                          <a:pt x="308" y="9881"/>
                        </a:cubicBezTo>
                        <a:cubicBezTo>
                          <a:pt x="322" y="9789"/>
                          <a:pt x="337" y="9698"/>
                          <a:pt x="365" y="9606"/>
                        </a:cubicBezTo>
                        <a:cubicBezTo>
                          <a:pt x="379" y="9545"/>
                          <a:pt x="422" y="9499"/>
                          <a:pt x="450" y="9438"/>
                        </a:cubicBezTo>
                        <a:cubicBezTo>
                          <a:pt x="450" y="9438"/>
                          <a:pt x="463" y="9436"/>
                          <a:pt x="463" y="9451"/>
                        </a:cubicBezTo>
                        <a:cubicBezTo>
                          <a:pt x="449" y="9497"/>
                          <a:pt x="448" y="9560"/>
                          <a:pt x="420" y="9637"/>
                        </a:cubicBezTo>
                        <a:cubicBezTo>
                          <a:pt x="505" y="9560"/>
                          <a:pt x="478" y="9467"/>
                          <a:pt x="492" y="9375"/>
                        </a:cubicBezTo>
                        <a:cubicBezTo>
                          <a:pt x="492" y="9345"/>
                          <a:pt x="492" y="9299"/>
                          <a:pt x="492" y="9269"/>
                        </a:cubicBezTo>
                        <a:cubicBezTo>
                          <a:pt x="492" y="9223"/>
                          <a:pt x="534" y="9177"/>
                          <a:pt x="477" y="9131"/>
                        </a:cubicBezTo>
                        <a:cubicBezTo>
                          <a:pt x="477" y="9131"/>
                          <a:pt x="477" y="9116"/>
                          <a:pt x="477" y="9100"/>
                        </a:cubicBezTo>
                        <a:cubicBezTo>
                          <a:pt x="505" y="9024"/>
                          <a:pt x="520" y="8946"/>
                          <a:pt x="548" y="8854"/>
                        </a:cubicBezTo>
                        <a:cubicBezTo>
                          <a:pt x="562" y="8793"/>
                          <a:pt x="561" y="8733"/>
                          <a:pt x="590" y="8687"/>
                        </a:cubicBezTo>
                        <a:cubicBezTo>
                          <a:pt x="590" y="8702"/>
                          <a:pt x="590" y="8718"/>
                          <a:pt x="590" y="8749"/>
                        </a:cubicBezTo>
                        <a:cubicBezTo>
                          <a:pt x="590" y="8749"/>
                          <a:pt x="590" y="8749"/>
                          <a:pt x="604" y="8749"/>
                        </a:cubicBezTo>
                        <a:cubicBezTo>
                          <a:pt x="618" y="8687"/>
                          <a:pt x="632" y="8641"/>
                          <a:pt x="646" y="8579"/>
                        </a:cubicBezTo>
                        <a:cubicBezTo>
                          <a:pt x="646" y="8579"/>
                          <a:pt x="632" y="8579"/>
                          <a:pt x="632" y="8579"/>
                        </a:cubicBezTo>
                        <a:cubicBezTo>
                          <a:pt x="632" y="8595"/>
                          <a:pt x="618" y="8626"/>
                          <a:pt x="618" y="8641"/>
                        </a:cubicBezTo>
                        <a:cubicBezTo>
                          <a:pt x="590" y="8549"/>
                          <a:pt x="590" y="8534"/>
                          <a:pt x="660" y="8473"/>
                        </a:cubicBezTo>
                        <a:cubicBezTo>
                          <a:pt x="674" y="8595"/>
                          <a:pt x="660" y="8688"/>
                          <a:pt x="618" y="8795"/>
                        </a:cubicBezTo>
                        <a:cubicBezTo>
                          <a:pt x="604" y="8841"/>
                          <a:pt x="589" y="8886"/>
                          <a:pt x="575" y="8917"/>
                        </a:cubicBezTo>
                        <a:cubicBezTo>
                          <a:pt x="575" y="8932"/>
                          <a:pt x="590" y="8948"/>
                          <a:pt x="590" y="8963"/>
                        </a:cubicBezTo>
                        <a:cubicBezTo>
                          <a:pt x="604" y="8963"/>
                          <a:pt x="604" y="8963"/>
                          <a:pt x="618" y="8963"/>
                        </a:cubicBezTo>
                        <a:cubicBezTo>
                          <a:pt x="604" y="8978"/>
                          <a:pt x="590" y="9009"/>
                          <a:pt x="590" y="9040"/>
                        </a:cubicBezTo>
                        <a:cubicBezTo>
                          <a:pt x="561" y="9040"/>
                          <a:pt x="562" y="9024"/>
                          <a:pt x="534" y="9024"/>
                        </a:cubicBezTo>
                        <a:cubicBezTo>
                          <a:pt x="534" y="9070"/>
                          <a:pt x="534" y="9116"/>
                          <a:pt x="534" y="9162"/>
                        </a:cubicBezTo>
                        <a:cubicBezTo>
                          <a:pt x="562" y="9116"/>
                          <a:pt x="590" y="9086"/>
                          <a:pt x="618" y="9040"/>
                        </a:cubicBezTo>
                        <a:cubicBezTo>
                          <a:pt x="618" y="9070"/>
                          <a:pt x="632" y="9085"/>
                          <a:pt x="618" y="9100"/>
                        </a:cubicBezTo>
                        <a:cubicBezTo>
                          <a:pt x="590" y="9330"/>
                          <a:pt x="562" y="9560"/>
                          <a:pt x="520" y="9790"/>
                        </a:cubicBezTo>
                        <a:cubicBezTo>
                          <a:pt x="506" y="9912"/>
                          <a:pt x="477" y="10019"/>
                          <a:pt x="434" y="10126"/>
                        </a:cubicBezTo>
                        <a:cubicBezTo>
                          <a:pt x="463" y="9958"/>
                          <a:pt x="492" y="9790"/>
                          <a:pt x="506" y="9621"/>
                        </a:cubicBezTo>
                        <a:cubicBezTo>
                          <a:pt x="506" y="9606"/>
                          <a:pt x="506" y="9606"/>
                          <a:pt x="506" y="9606"/>
                        </a:cubicBezTo>
                        <a:cubicBezTo>
                          <a:pt x="478" y="9728"/>
                          <a:pt x="448" y="9850"/>
                          <a:pt x="420" y="9972"/>
                        </a:cubicBezTo>
                        <a:cubicBezTo>
                          <a:pt x="406" y="9972"/>
                          <a:pt x="408" y="9989"/>
                          <a:pt x="394" y="9989"/>
                        </a:cubicBezTo>
                        <a:cubicBezTo>
                          <a:pt x="394" y="9973"/>
                          <a:pt x="393" y="9958"/>
                          <a:pt x="379" y="9943"/>
                        </a:cubicBezTo>
                        <a:cubicBezTo>
                          <a:pt x="393" y="10004"/>
                          <a:pt x="408" y="10065"/>
                          <a:pt x="408" y="10126"/>
                        </a:cubicBezTo>
                        <a:cubicBezTo>
                          <a:pt x="408" y="10172"/>
                          <a:pt x="394" y="10202"/>
                          <a:pt x="394" y="10264"/>
                        </a:cubicBezTo>
                        <a:cubicBezTo>
                          <a:pt x="408" y="10248"/>
                          <a:pt x="408" y="10234"/>
                          <a:pt x="408" y="10234"/>
                        </a:cubicBezTo>
                        <a:cubicBezTo>
                          <a:pt x="422" y="10295"/>
                          <a:pt x="436" y="10372"/>
                          <a:pt x="450" y="10448"/>
                        </a:cubicBezTo>
                        <a:cubicBezTo>
                          <a:pt x="450" y="10525"/>
                          <a:pt x="450" y="10601"/>
                          <a:pt x="450" y="10692"/>
                        </a:cubicBezTo>
                        <a:cubicBezTo>
                          <a:pt x="450" y="10708"/>
                          <a:pt x="463" y="10723"/>
                          <a:pt x="463" y="10739"/>
                        </a:cubicBezTo>
                        <a:cubicBezTo>
                          <a:pt x="477" y="10723"/>
                          <a:pt x="492" y="10723"/>
                          <a:pt x="492" y="10723"/>
                        </a:cubicBezTo>
                        <a:cubicBezTo>
                          <a:pt x="478" y="10784"/>
                          <a:pt x="477" y="10830"/>
                          <a:pt x="463" y="10907"/>
                        </a:cubicBezTo>
                        <a:cubicBezTo>
                          <a:pt x="449" y="10876"/>
                          <a:pt x="450" y="10861"/>
                          <a:pt x="450" y="10831"/>
                        </a:cubicBezTo>
                        <a:cubicBezTo>
                          <a:pt x="422" y="10907"/>
                          <a:pt x="393" y="10969"/>
                          <a:pt x="379" y="11030"/>
                        </a:cubicBezTo>
                        <a:cubicBezTo>
                          <a:pt x="379" y="11030"/>
                          <a:pt x="394" y="11030"/>
                          <a:pt x="394" y="11045"/>
                        </a:cubicBezTo>
                        <a:cubicBezTo>
                          <a:pt x="408" y="11015"/>
                          <a:pt x="406" y="10983"/>
                          <a:pt x="420" y="10967"/>
                        </a:cubicBezTo>
                        <a:cubicBezTo>
                          <a:pt x="420" y="10967"/>
                          <a:pt x="434" y="10967"/>
                          <a:pt x="434" y="10967"/>
                        </a:cubicBezTo>
                        <a:cubicBezTo>
                          <a:pt x="434" y="11013"/>
                          <a:pt x="406" y="11060"/>
                          <a:pt x="420" y="11075"/>
                        </a:cubicBezTo>
                        <a:cubicBezTo>
                          <a:pt x="448" y="11136"/>
                          <a:pt x="350" y="11198"/>
                          <a:pt x="434" y="11260"/>
                        </a:cubicBezTo>
                        <a:cubicBezTo>
                          <a:pt x="449" y="11290"/>
                          <a:pt x="434" y="11367"/>
                          <a:pt x="434" y="11428"/>
                        </a:cubicBezTo>
                        <a:cubicBezTo>
                          <a:pt x="434" y="11489"/>
                          <a:pt x="434" y="11566"/>
                          <a:pt x="434" y="11642"/>
                        </a:cubicBezTo>
                        <a:cubicBezTo>
                          <a:pt x="434" y="11734"/>
                          <a:pt x="434" y="11825"/>
                          <a:pt x="434" y="11933"/>
                        </a:cubicBezTo>
                        <a:cubicBezTo>
                          <a:pt x="449" y="12086"/>
                          <a:pt x="449" y="12239"/>
                          <a:pt x="463" y="12392"/>
                        </a:cubicBezTo>
                        <a:cubicBezTo>
                          <a:pt x="477" y="12530"/>
                          <a:pt x="506" y="12668"/>
                          <a:pt x="520" y="12805"/>
                        </a:cubicBezTo>
                        <a:cubicBezTo>
                          <a:pt x="534" y="12928"/>
                          <a:pt x="534" y="13050"/>
                          <a:pt x="548" y="13188"/>
                        </a:cubicBezTo>
                        <a:cubicBezTo>
                          <a:pt x="548" y="13219"/>
                          <a:pt x="547" y="13250"/>
                          <a:pt x="575" y="13265"/>
                        </a:cubicBezTo>
                        <a:cubicBezTo>
                          <a:pt x="617" y="13326"/>
                          <a:pt x="618" y="13403"/>
                          <a:pt x="632" y="13479"/>
                        </a:cubicBezTo>
                        <a:cubicBezTo>
                          <a:pt x="646" y="13525"/>
                          <a:pt x="632" y="13586"/>
                          <a:pt x="646" y="13632"/>
                        </a:cubicBezTo>
                        <a:cubicBezTo>
                          <a:pt x="646" y="13709"/>
                          <a:pt x="660" y="13785"/>
                          <a:pt x="702" y="13831"/>
                        </a:cubicBezTo>
                        <a:cubicBezTo>
                          <a:pt x="745" y="13892"/>
                          <a:pt x="744" y="13953"/>
                          <a:pt x="786" y="13999"/>
                        </a:cubicBezTo>
                        <a:cubicBezTo>
                          <a:pt x="814" y="14076"/>
                          <a:pt x="828" y="14168"/>
                          <a:pt x="814" y="14244"/>
                        </a:cubicBezTo>
                        <a:cubicBezTo>
                          <a:pt x="814" y="14306"/>
                          <a:pt x="843" y="14367"/>
                          <a:pt x="857" y="14413"/>
                        </a:cubicBezTo>
                        <a:cubicBezTo>
                          <a:pt x="871" y="14428"/>
                          <a:pt x="857" y="14459"/>
                          <a:pt x="857" y="14474"/>
                        </a:cubicBezTo>
                        <a:cubicBezTo>
                          <a:pt x="871" y="14490"/>
                          <a:pt x="871" y="14520"/>
                          <a:pt x="885" y="14535"/>
                        </a:cubicBezTo>
                        <a:cubicBezTo>
                          <a:pt x="927" y="14504"/>
                          <a:pt x="927" y="14535"/>
                          <a:pt x="927" y="14566"/>
                        </a:cubicBezTo>
                        <a:cubicBezTo>
                          <a:pt x="997" y="14749"/>
                          <a:pt x="1053" y="14918"/>
                          <a:pt x="1109" y="15102"/>
                        </a:cubicBezTo>
                        <a:cubicBezTo>
                          <a:pt x="1095" y="15071"/>
                          <a:pt x="1068" y="15040"/>
                          <a:pt x="1054" y="15010"/>
                        </a:cubicBezTo>
                        <a:cubicBezTo>
                          <a:pt x="1026" y="14964"/>
                          <a:pt x="1011" y="14918"/>
                          <a:pt x="997" y="14872"/>
                        </a:cubicBezTo>
                        <a:cubicBezTo>
                          <a:pt x="1011" y="14979"/>
                          <a:pt x="1278" y="15652"/>
                          <a:pt x="1349" y="15713"/>
                        </a:cubicBezTo>
                        <a:lnTo>
                          <a:pt x="1367" y="15672"/>
                        </a:lnTo>
                        <a:lnTo>
                          <a:pt x="1363" y="15668"/>
                        </a:lnTo>
                        <a:cubicBezTo>
                          <a:pt x="1363" y="15668"/>
                          <a:pt x="1363" y="15668"/>
                          <a:pt x="1377" y="15653"/>
                        </a:cubicBezTo>
                        <a:lnTo>
                          <a:pt x="1367" y="15672"/>
                        </a:lnTo>
                        <a:lnTo>
                          <a:pt x="1446" y="15744"/>
                        </a:lnTo>
                        <a:cubicBezTo>
                          <a:pt x="1460" y="15760"/>
                          <a:pt x="1517" y="15790"/>
                          <a:pt x="1460" y="15821"/>
                        </a:cubicBezTo>
                        <a:cubicBezTo>
                          <a:pt x="1460" y="15821"/>
                          <a:pt x="1460" y="15852"/>
                          <a:pt x="1460" y="15852"/>
                        </a:cubicBezTo>
                        <a:cubicBezTo>
                          <a:pt x="1545" y="15837"/>
                          <a:pt x="1517" y="15928"/>
                          <a:pt x="1559" y="15959"/>
                        </a:cubicBezTo>
                        <a:cubicBezTo>
                          <a:pt x="1559" y="15974"/>
                          <a:pt x="1559" y="15973"/>
                          <a:pt x="1573" y="15988"/>
                        </a:cubicBezTo>
                        <a:cubicBezTo>
                          <a:pt x="1559" y="15988"/>
                          <a:pt x="1545" y="15988"/>
                          <a:pt x="1531" y="15988"/>
                        </a:cubicBezTo>
                        <a:cubicBezTo>
                          <a:pt x="1545" y="16019"/>
                          <a:pt x="1559" y="16051"/>
                          <a:pt x="1573" y="16082"/>
                        </a:cubicBezTo>
                        <a:cubicBezTo>
                          <a:pt x="1503" y="16020"/>
                          <a:pt x="1489" y="15974"/>
                          <a:pt x="1475" y="15898"/>
                        </a:cubicBezTo>
                        <a:cubicBezTo>
                          <a:pt x="1447" y="15852"/>
                          <a:pt x="1419" y="15805"/>
                          <a:pt x="1377" y="15744"/>
                        </a:cubicBezTo>
                        <a:cubicBezTo>
                          <a:pt x="1398" y="15836"/>
                          <a:pt x="1422" y="15920"/>
                          <a:pt x="1457" y="15999"/>
                        </a:cubicBezTo>
                        <a:lnTo>
                          <a:pt x="1593" y="16206"/>
                        </a:lnTo>
                        <a:lnTo>
                          <a:pt x="1601" y="16187"/>
                        </a:lnTo>
                        <a:cubicBezTo>
                          <a:pt x="1629" y="16249"/>
                          <a:pt x="1657" y="16311"/>
                          <a:pt x="1685" y="16357"/>
                        </a:cubicBezTo>
                        <a:cubicBezTo>
                          <a:pt x="1700" y="16387"/>
                          <a:pt x="1713" y="16387"/>
                          <a:pt x="1727" y="16418"/>
                        </a:cubicBezTo>
                        <a:cubicBezTo>
                          <a:pt x="1741" y="16433"/>
                          <a:pt x="1728" y="16449"/>
                          <a:pt x="1714" y="16464"/>
                        </a:cubicBezTo>
                        <a:cubicBezTo>
                          <a:pt x="1784" y="16571"/>
                          <a:pt x="1854" y="16678"/>
                          <a:pt x="1925" y="16770"/>
                        </a:cubicBezTo>
                        <a:cubicBezTo>
                          <a:pt x="1995" y="16862"/>
                          <a:pt x="2079" y="16954"/>
                          <a:pt x="2149" y="17046"/>
                        </a:cubicBezTo>
                        <a:cubicBezTo>
                          <a:pt x="2149" y="17030"/>
                          <a:pt x="2163" y="17030"/>
                          <a:pt x="2163" y="17030"/>
                        </a:cubicBezTo>
                        <a:cubicBezTo>
                          <a:pt x="2107" y="16939"/>
                          <a:pt x="2022" y="16846"/>
                          <a:pt x="1994" y="16739"/>
                        </a:cubicBezTo>
                        <a:cubicBezTo>
                          <a:pt x="1952" y="16632"/>
                          <a:pt x="1868" y="16571"/>
                          <a:pt x="1826" y="16464"/>
                        </a:cubicBezTo>
                        <a:cubicBezTo>
                          <a:pt x="1812" y="16449"/>
                          <a:pt x="1812" y="16433"/>
                          <a:pt x="1798" y="16418"/>
                        </a:cubicBezTo>
                        <a:cubicBezTo>
                          <a:pt x="1798" y="16418"/>
                          <a:pt x="1812" y="16403"/>
                          <a:pt x="1812" y="16403"/>
                        </a:cubicBezTo>
                        <a:cubicBezTo>
                          <a:pt x="1826" y="16418"/>
                          <a:pt x="1839" y="16434"/>
                          <a:pt x="1853" y="16449"/>
                        </a:cubicBezTo>
                        <a:cubicBezTo>
                          <a:pt x="1910" y="16541"/>
                          <a:pt x="1981" y="16632"/>
                          <a:pt x="2037" y="16724"/>
                        </a:cubicBezTo>
                        <a:cubicBezTo>
                          <a:pt x="2065" y="16770"/>
                          <a:pt x="2107" y="16816"/>
                          <a:pt x="2149" y="16878"/>
                        </a:cubicBezTo>
                        <a:cubicBezTo>
                          <a:pt x="2177" y="16908"/>
                          <a:pt x="2205" y="16923"/>
                          <a:pt x="2233" y="16954"/>
                        </a:cubicBezTo>
                        <a:cubicBezTo>
                          <a:pt x="2247" y="16969"/>
                          <a:pt x="2248" y="17000"/>
                          <a:pt x="2262" y="17015"/>
                        </a:cubicBezTo>
                        <a:cubicBezTo>
                          <a:pt x="2262" y="17030"/>
                          <a:pt x="2275" y="17046"/>
                          <a:pt x="2275" y="17046"/>
                        </a:cubicBezTo>
                        <a:cubicBezTo>
                          <a:pt x="2443" y="17230"/>
                          <a:pt x="2570" y="17444"/>
                          <a:pt x="2752" y="17612"/>
                        </a:cubicBezTo>
                        <a:cubicBezTo>
                          <a:pt x="2838" y="17689"/>
                          <a:pt x="2893" y="17827"/>
                          <a:pt x="2977" y="17888"/>
                        </a:cubicBezTo>
                        <a:cubicBezTo>
                          <a:pt x="3063" y="17964"/>
                          <a:pt x="3132" y="18056"/>
                          <a:pt x="3202" y="18118"/>
                        </a:cubicBezTo>
                        <a:cubicBezTo>
                          <a:pt x="3441" y="18332"/>
                          <a:pt x="3694" y="18500"/>
                          <a:pt x="3933" y="18699"/>
                        </a:cubicBezTo>
                        <a:cubicBezTo>
                          <a:pt x="4045" y="18791"/>
                          <a:pt x="4158" y="18867"/>
                          <a:pt x="4270" y="18974"/>
                        </a:cubicBezTo>
                        <a:cubicBezTo>
                          <a:pt x="4354" y="19051"/>
                          <a:pt x="4452" y="19112"/>
                          <a:pt x="4552" y="19158"/>
                        </a:cubicBezTo>
                        <a:cubicBezTo>
                          <a:pt x="4566" y="19173"/>
                          <a:pt x="4565" y="19189"/>
                          <a:pt x="4565" y="19204"/>
                        </a:cubicBezTo>
                        <a:cubicBezTo>
                          <a:pt x="4523" y="19189"/>
                          <a:pt x="4467" y="19189"/>
                          <a:pt x="4425" y="19173"/>
                        </a:cubicBezTo>
                        <a:cubicBezTo>
                          <a:pt x="4425" y="19173"/>
                          <a:pt x="4424" y="19189"/>
                          <a:pt x="4410" y="19189"/>
                        </a:cubicBezTo>
                        <a:cubicBezTo>
                          <a:pt x="4537" y="19265"/>
                          <a:pt x="4662" y="19342"/>
                          <a:pt x="4803" y="19434"/>
                        </a:cubicBezTo>
                        <a:cubicBezTo>
                          <a:pt x="4817" y="19296"/>
                          <a:pt x="4692" y="19357"/>
                          <a:pt x="4664" y="19266"/>
                        </a:cubicBezTo>
                        <a:cubicBezTo>
                          <a:pt x="4720" y="19296"/>
                          <a:pt x="4775" y="19296"/>
                          <a:pt x="4817" y="19327"/>
                        </a:cubicBezTo>
                        <a:cubicBezTo>
                          <a:pt x="4986" y="19404"/>
                          <a:pt x="5154" y="19495"/>
                          <a:pt x="5323" y="19587"/>
                        </a:cubicBezTo>
                        <a:cubicBezTo>
                          <a:pt x="5379" y="19617"/>
                          <a:pt x="5421" y="19664"/>
                          <a:pt x="5492" y="19694"/>
                        </a:cubicBezTo>
                        <a:cubicBezTo>
                          <a:pt x="5464" y="19710"/>
                          <a:pt x="5449" y="19710"/>
                          <a:pt x="5435" y="19710"/>
                        </a:cubicBezTo>
                        <a:cubicBezTo>
                          <a:pt x="5478" y="19725"/>
                          <a:pt x="5519" y="19755"/>
                          <a:pt x="5561" y="19770"/>
                        </a:cubicBezTo>
                        <a:cubicBezTo>
                          <a:pt x="5547" y="19770"/>
                          <a:pt x="5547" y="19770"/>
                          <a:pt x="5547" y="19770"/>
                        </a:cubicBezTo>
                        <a:cubicBezTo>
                          <a:pt x="5533" y="19770"/>
                          <a:pt x="5520" y="19770"/>
                          <a:pt x="5492" y="19786"/>
                        </a:cubicBezTo>
                        <a:cubicBezTo>
                          <a:pt x="5829" y="20000"/>
                          <a:pt x="6208" y="20015"/>
                          <a:pt x="6517" y="20230"/>
                        </a:cubicBezTo>
                        <a:cubicBezTo>
                          <a:pt x="6503" y="20230"/>
                          <a:pt x="6489" y="20245"/>
                          <a:pt x="6475" y="20245"/>
                        </a:cubicBezTo>
                        <a:cubicBezTo>
                          <a:pt x="6503" y="20260"/>
                          <a:pt x="6531" y="20276"/>
                          <a:pt x="6559" y="20291"/>
                        </a:cubicBezTo>
                        <a:cubicBezTo>
                          <a:pt x="6559" y="20307"/>
                          <a:pt x="6545" y="20322"/>
                          <a:pt x="6531" y="20353"/>
                        </a:cubicBezTo>
                        <a:cubicBezTo>
                          <a:pt x="6559" y="20337"/>
                          <a:pt x="6587" y="20353"/>
                          <a:pt x="6587" y="20337"/>
                        </a:cubicBezTo>
                        <a:cubicBezTo>
                          <a:pt x="6602" y="20307"/>
                          <a:pt x="6602" y="20276"/>
                          <a:pt x="6602" y="20245"/>
                        </a:cubicBezTo>
                        <a:cubicBezTo>
                          <a:pt x="6658" y="20245"/>
                          <a:pt x="6714" y="20276"/>
                          <a:pt x="6742" y="20322"/>
                        </a:cubicBezTo>
                        <a:cubicBezTo>
                          <a:pt x="6770" y="20368"/>
                          <a:pt x="6783" y="20367"/>
                          <a:pt x="6825" y="20367"/>
                        </a:cubicBezTo>
                        <a:cubicBezTo>
                          <a:pt x="6882" y="20367"/>
                          <a:pt x="6952" y="20352"/>
                          <a:pt x="6980" y="20429"/>
                        </a:cubicBezTo>
                        <a:cubicBezTo>
                          <a:pt x="6994" y="20429"/>
                          <a:pt x="6994" y="20429"/>
                          <a:pt x="6994" y="20429"/>
                        </a:cubicBezTo>
                        <a:cubicBezTo>
                          <a:pt x="7078" y="20398"/>
                          <a:pt x="7148" y="20475"/>
                          <a:pt x="7219" y="20490"/>
                        </a:cubicBezTo>
                        <a:cubicBezTo>
                          <a:pt x="7346" y="20521"/>
                          <a:pt x="7473" y="20506"/>
                          <a:pt x="7585" y="20552"/>
                        </a:cubicBezTo>
                        <a:cubicBezTo>
                          <a:pt x="7796" y="20644"/>
                          <a:pt x="8020" y="20613"/>
                          <a:pt x="8244" y="20659"/>
                        </a:cubicBezTo>
                        <a:cubicBezTo>
                          <a:pt x="8301" y="20674"/>
                          <a:pt x="8357" y="20674"/>
                          <a:pt x="8413" y="20705"/>
                        </a:cubicBezTo>
                        <a:cubicBezTo>
                          <a:pt x="8582" y="20751"/>
                          <a:pt x="8750" y="20812"/>
                          <a:pt x="8919" y="20873"/>
                        </a:cubicBezTo>
                        <a:cubicBezTo>
                          <a:pt x="9017" y="20903"/>
                          <a:pt x="9130" y="20935"/>
                          <a:pt x="9228" y="20965"/>
                        </a:cubicBezTo>
                        <a:cubicBezTo>
                          <a:pt x="9284" y="20980"/>
                          <a:pt x="9339" y="20995"/>
                          <a:pt x="9381" y="21010"/>
                        </a:cubicBezTo>
                        <a:cubicBezTo>
                          <a:pt x="9537" y="21041"/>
                          <a:pt x="9691" y="21072"/>
                          <a:pt x="9846" y="21103"/>
                        </a:cubicBezTo>
                        <a:cubicBezTo>
                          <a:pt x="10014" y="21133"/>
                          <a:pt x="10183" y="21179"/>
                          <a:pt x="10365" y="21225"/>
                        </a:cubicBezTo>
                        <a:cubicBezTo>
                          <a:pt x="10155" y="21301"/>
                          <a:pt x="9959" y="21348"/>
                          <a:pt x="9762" y="21317"/>
                        </a:cubicBezTo>
                        <a:cubicBezTo>
                          <a:pt x="9776" y="21317"/>
                          <a:pt x="9803" y="21332"/>
                          <a:pt x="9817" y="21332"/>
                        </a:cubicBezTo>
                        <a:cubicBezTo>
                          <a:pt x="9817" y="21348"/>
                          <a:pt x="9817" y="21348"/>
                          <a:pt x="9817" y="21363"/>
                        </a:cubicBezTo>
                        <a:cubicBezTo>
                          <a:pt x="9578" y="21378"/>
                          <a:pt x="9355" y="21393"/>
                          <a:pt x="9116" y="21408"/>
                        </a:cubicBezTo>
                        <a:cubicBezTo>
                          <a:pt x="9327" y="21454"/>
                          <a:pt x="9537" y="21378"/>
                          <a:pt x="9762" y="21393"/>
                        </a:cubicBezTo>
                        <a:cubicBezTo>
                          <a:pt x="9762" y="21424"/>
                          <a:pt x="9762" y="21439"/>
                          <a:pt x="9748" y="21470"/>
                        </a:cubicBezTo>
                        <a:cubicBezTo>
                          <a:pt x="9931" y="21455"/>
                          <a:pt x="10099" y="21501"/>
                          <a:pt x="10267" y="21485"/>
                        </a:cubicBezTo>
                        <a:cubicBezTo>
                          <a:pt x="10409" y="21455"/>
                          <a:pt x="10562" y="21501"/>
                          <a:pt x="10702" y="21516"/>
                        </a:cubicBezTo>
                        <a:cubicBezTo>
                          <a:pt x="10927" y="21531"/>
                          <a:pt x="11152" y="21561"/>
                          <a:pt x="11377" y="21577"/>
                        </a:cubicBezTo>
                        <a:cubicBezTo>
                          <a:pt x="11391" y="21577"/>
                          <a:pt x="11405" y="21577"/>
                          <a:pt x="11419" y="21592"/>
                        </a:cubicBezTo>
                        <a:lnTo>
                          <a:pt x="12360" y="21592"/>
                        </a:lnTo>
                        <a:cubicBezTo>
                          <a:pt x="12458" y="21577"/>
                          <a:pt x="12543" y="21577"/>
                          <a:pt x="12641" y="21562"/>
                        </a:cubicBezTo>
                        <a:cubicBezTo>
                          <a:pt x="12992" y="21501"/>
                          <a:pt x="13344" y="21454"/>
                          <a:pt x="13708" y="21393"/>
                        </a:cubicBezTo>
                        <a:cubicBezTo>
                          <a:pt x="13933" y="21347"/>
                          <a:pt x="14158" y="21286"/>
                          <a:pt x="14383" y="21209"/>
                        </a:cubicBezTo>
                        <a:cubicBezTo>
                          <a:pt x="14692" y="21102"/>
                          <a:pt x="14987" y="20949"/>
                          <a:pt x="15282" y="20827"/>
                        </a:cubicBezTo>
                        <a:cubicBezTo>
                          <a:pt x="15380" y="20781"/>
                          <a:pt x="15478" y="20751"/>
                          <a:pt x="15562" y="20705"/>
                        </a:cubicBezTo>
                        <a:cubicBezTo>
                          <a:pt x="15674" y="20643"/>
                          <a:pt x="15773" y="20582"/>
                          <a:pt x="15871" y="20521"/>
                        </a:cubicBezTo>
                        <a:cubicBezTo>
                          <a:pt x="15941" y="20475"/>
                          <a:pt x="16012" y="20413"/>
                          <a:pt x="16082" y="20383"/>
                        </a:cubicBezTo>
                        <a:cubicBezTo>
                          <a:pt x="16152" y="20337"/>
                          <a:pt x="16222" y="20306"/>
                          <a:pt x="16292" y="20261"/>
                        </a:cubicBezTo>
                        <a:cubicBezTo>
                          <a:pt x="16377" y="20215"/>
                          <a:pt x="16461" y="20184"/>
                          <a:pt x="16546" y="20138"/>
                        </a:cubicBezTo>
                        <a:cubicBezTo>
                          <a:pt x="16560" y="20123"/>
                          <a:pt x="16588" y="20108"/>
                          <a:pt x="16616" y="20108"/>
                        </a:cubicBezTo>
                        <a:cubicBezTo>
                          <a:pt x="16756" y="20031"/>
                          <a:pt x="16910" y="19954"/>
                          <a:pt x="17050" y="19863"/>
                        </a:cubicBezTo>
                        <a:cubicBezTo>
                          <a:pt x="17121" y="19817"/>
                          <a:pt x="17192" y="19756"/>
                          <a:pt x="17276" y="19710"/>
                        </a:cubicBezTo>
                        <a:cubicBezTo>
                          <a:pt x="17655" y="19465"/>
                          <a:pt x="18005" y="19174"/>
                          <a:pt x="18357" y="18868"/>
                        </a:cubicBezTo>
                        <a:cubicBezTo>
                          <a:pt x="18455" y="18776"/>
                          <a:pt x="18554" y="18668"/>
                          <a:pt x="18652" y="18576"/>
                        </a:cubicBezTo>
                        <a:cubicBezTo>
                          <a:pt x="18695" y="18530"/>
                          <a:pt x="18722" y="18469"/>
                          <a:pt x="18750" y="18423"/>
                        </a:cubicBezTo>
                        <a:cubicBezTo>
                          <a:pt x="18750" y="18408"/>
                          <a:pt x="18750" y="18408"/>
                          <a:pt x="18750" y="18408"/>
                        </a:cubicBezTo>
                        <a:cubicBezTo>
                          <a:pt x="18610" y="18531"/>
                          <a:pt x="18471" y="18653"/>
                          <a:pt x="18329" y="18775"/>
                        </a:cubicBezTo>
                        <a:cubicBezTo>
                          <a:pt x="18329" y="18760"/>
                          <a:pt x="18315" y="18760"/>
                          <a:pt x="18315" y="18745"/>
                        </a:cubicBezTo>
                        <a:cubicBezTo>
                          <a:pt x="18357" y="18699"/>
                          <a:pt x="18413" y="18622"/>
                          <a:pt x="18455" y="18576"/>
                        </a:cubicBezTo>
                        <a:cubicBezTo>
                          <a:pt x="18610" y="18423"/>
                          <a:pt x="18751" y="18286"/>
                          <a:pt x="18891" y="18118"/>
                        </a:cubicBezTo>
                        <a:cubicBezTo>
                          <a:pt x="19003" y="18010"/>
                          <a:pt x="19087" y="17872"/>
                          <a:pt x="19186" y="17750"/>
                        </a:cubicBezTo>
                        <a:cubicBezTo>
                          <a:pt x="19158" y="17765"/>
                          <a:pt x="19144" y="17765"/>
                          <a:pt x="19130" y="17780"/>
                        </a:cubicBezTo>
                        <a:cubicBezTo>
                          <a:pt x="19074" y="17826"/>
                          <a:pt x="19017" y="17872"/>
                          <a:pt x="18933" y="17949"/>
                        </a:cubicBezTo>
                        <a:cubicBezTo>
                          <a:pt x="19003" y="17811"/>
                          <a:pt x="19060" y="17719"/>
                          <a:pt x="19144" y="17627"/>
                        </a:cubicBezTo>
                        <a:cubicBezTo>
                          <a:pt x="19200" y="17581"/>
                          <a:pt x="19242" y="17520"/>
                          <a:pt x="19298" y="17459"/>
                        </a:cubicBezTo>
                        <a:cubicBezTo>
                          <a:pt x="19326" y="17429"/>
                          <a:pt x="19368" y="17398"/>
                          <a:pt x="19411" y="17367"/>
                        </a:cubicBezTo>
                        <a:cubicBezTo>
                          <a:pt x="19495" y="17260"/>
                          <a:pt x="19566" y="17168"/>
                          <a:pt x="19650" y="17061"/>
                        </a:cubicBezTo>
                        <a:cubicBezTo>
                          <a:pt x="19678" y="17031"/>
                          <a:pt x="19705" y="16984"/>
                          <a:pt x="19733" y="16938"/>
                        </a:cubicBezTo>
                        <a:cubicBezTo>
                          <a:pt x="19818" y="16816"/>
                          <a:pt x="19889" y="16708"/>
                          <a:pt x="19973" y="16585"/>
                        </a:cubicBezTo>
                        <a:cubicBezTo>
                          <a:pt x="20043" y="16509"/>
                          <a:pt x="20113" y="16433"/>
                          <a:pt x="20169" y="16341"/>
                        </a:cubicBezTo>
                        <a:cubicBezTo>
                          <a:pt x="20197" y="16295"/>
                          <a:pt x="20197" y="16249"/>
                          <a:pt x="20225" y="16187"/>
                        </a:cubicBezTo>
                        <a:cubicBezTo>
                          <a:pt x="20225" y="16187"/>
                          <a:pt x="20225" y="16188"/>
                          <a:pt x="20225" y="16173"/>
                        </a:cubicBezTo>
                        <a:cubicBezTo>
                          <a:pt x="20267" y="16081"/>
                          <a:pt x="20296" y="15990"/>
                          <a:pt x="20338" y="15883"/>
                        </a:cubicBezTo>
                        <a:cubicBezTo>
                          <a:pt x="20324" y="15883"/>
                          <a:pt x="20324" y="15882"/>
                          <a:pt x="20310" y="15867"/>
                        </a:cubicBezTo>
                        <a:cubicBezTo>
                          <a:pt x="20268" y="15944"/>
                          <a:pt x="20225" y="16005"/>
                          <a:pt x="20183" y="16082"/>
                        </a:cubicBezTo>
                        <a:cubicBezTo>
                          <a:pt x="20127" y="16173"/>
                          <a:pt x="20084" y="16280"/>
                          <a:pt x="20028" y="16372"/>
                        </a:cubicBezTo>
                        <a:cubicBezTo>
                          <a:pt x="20014" y="16372"/>
                          <a:pt x="20014" y="16372"/>
                          <a:pt x="20000" y="16357"/>
                        </a:cubicBezTo>
                        <a:cubicBezTo>
                          <a:pt x="20057" y="16265"/>
                          <a:pt x="20113" y="16173"/>
                          <a:pt x="20183" y="16082"/>
                        </a:cubicBezTo>
                        <a:cubicBezTo>
                          <a:pt x="20225" y="15944"/>
                          <a:pt x="20254" y="15821"/>
                          <a:pt x="20310" y="15699"/>
                        </a:cubicBezTo>
                        <a:cubicBezTo>
                          <a:pt x="20394" y="15500"/>
                          <a:pt x="20492" y="15300"/>
                          <a:pt x="20590" y="15116"/>
                        </a:cubicBezTo>
                        <a:cubicBezTo>
                          <a:pt x="20604" y="15055"/>
                          <a:pt x="20633" y="15010"/>
                          <a:pt x="20661" y="14964"/>
                        </a:cubicBezTo>
                        <a:cubicBezTo>
                          <a:pt x="20675" y="14964"/>
                          <a:pt x="20688" y="14964"/>
                          <a:pt x="20688" y="14948"/>
                        </a:cubicBezTo>
                        <a:cubicBezTo>
                          <a:pt x="20716" y="14918"/>
                          <a:pt x="20760" y="14903"/>
                          <a:pt x="20774" y="14872"/>
                        </a:cubicBezTo>
                        <a:cubicBezTo>
                          <a:pt x="20774" y="14689"/>
                          <a:pt x="20843" y="14520"/>
                          <a:pt x="20913" y="14351"/>
                        </a:cubicBezTo>
                        <a:cubicBezTo>
                          <a:pt x="20913" y="14351"/>
                          <a:pt x="20913" y="14336"/>
                          <a:pt x="20913" y="14320"/>
                        </a:cubicBezTo>
                        <a:cubicBezTo>
                          <a:pt x="20927" y="14305"/>
                          <a:pt x="20927" y="14275"/>
                          <a:pt x="20927" y="14244"/>
                        </a:cubicBezTo>
                        <a:cubicBezTo>
                          <a:pt x="20956" y="14183"/>
                          <a:pt x="20984" y="14122"/>
                          <a:pt x="21012" y="14061"/>
                        </a:cubicBezTo>
                        <a:cubicBezTo>
                          <a:pt x="21012" y="14061"/>
                          <a:pt x="21026" y="14061"/>
                          <a:pt x="21040" y="14061"/>
                        </a:cubicBezTo>
                        <a:cubicBezTo>
                          <a:pt x="21166" y="13938"/>
                          <a:pt x="21110" y="13755"/>
                          <a:pt x="21194" y="13617"/>
                        </a:cubicBezTo>
                        <a:cubicBezTo>
                          <a:pt x="21194" y="13586"/>
                          <a:pt x="21194" y="13570"/>
                          <a:pt x="21208" y="13540"/>
                        </a:cubicBezTo>
                        <a:cubicBezTo>
                          <a:pt x="21208" y="13555"/>
                          <a:pt x="21222" y="13571"/>
                          <a:pt x="21222" y="13586"/>
                        </a:cubicBezTo>
                        <a:cubicBezTo>
                          <a:pt x="21250" y="13525"/>
                          <a:pt x="21293" y="13464"/>
                          <a:pt x="21321" y="13402"/>
                        </a:cubicBezTo>
                        <a:cubicBezTo>
                          <a:pt x="21321" y="13418"/>
                          <a:pt x="21321" y="13418"/>
                          <a:pt x="21335" y="13433"/>
                        </a:cubicBezTo>
                        <a:cubicBezTo>
                          <a:pt x="21363" y="13326"/>
                          <a:pt x="21391" y="13218"/>
                          <a:pt x="21419" y="13111"/>
                        </a:cubicBezTo>
                        <a:cubicBezTo>
                          <a:pt x="21433" y="13080"/>
                          <a:pt x="21447" y="13035"/>
                          <a:pt x="21461" y="13004"/>
                        </a:cubicBezTo>
                        <a:cubicBezTo>
                          <a:pt x="21475" y="12913"/>
                          <a:pt x="21504" y="12836"/>
                          <a:pt x="21504" y="12744"/>
                        </a:cubicBezTo>
                        <a:cubicBezTo>
                          <a:pt x="21518" y="12698"/>
                          <a:pt x="21475" y="12668"/>
                          <a:pt x="21419" y="12668"/>
                        </a:cubicBezTo>
                        <a:cubicBezTo>
                          <a:pt x="21405" y="12775"/>
                          <a:pt x="21377" y="12882"/>
                          <a:pt x="21349" y="12989"/>
                        </a:cubicBezTo>
                        <a:cubicBezTo>
                          <a:pt x="21349" y="13020"/>
                          <a:pt x="21363" y="13050"/>
                          <a:pt x="21307" y="13035"/>
                        </a:cubicBezTo>
                        <a:cubicBezTo>
                          <a:pt x="21307" y="13081"/>
                          <a:pt x="21293" y="13127"/>
                          <a:pt x="21293" y="13173"/>
                        </a:cubicBezTo>
                        <a:cubicBezTo>
                          <a:pt x="21293" y="13188"/>
                          <a:pt x="21293" y="13203"/>
                          <a:pt x="21279" y="13219"/>
                        </a:cubicBezTo>
                        <a:cubicBezTo>
                          <a:pt x="21265" y="13219"/>
                          <a:pt x="21250" y="13219"/>
                          <a:pt x="21222" y="13219"/>
                        </a:cubicBezTo>
                        <a:cubicBezTo>
                          <a:pt x="21250" y="13096"/>
                          <a:pt x="21265" y="12974"/>
                          <a:pt x="21293" y="12851"/>
                        </a:cubicBezTo>
                        <a:cubicBezTo>
                          <a:pt x="21307" y="12760"/>
                          <a:pt x="21321" y="12668"/>
                          <a:pt x="21335" y="12591"/>
                        </a:cubicBezTo>
                        <a:cubicBezTo>
                          <a:pt x="21335" y="12560"/>
                          <a:pt x="21321" y="12514"/>
                          <a:pt x="21321" y="12499"/>
                        </a:cubicBezTo>
                        <a:cubicBezTo>
                          <a:pt x="21335" y="12438"/>
                          <a:pt x="21349" y="12376"/>
                          <a:pt x="21363" y="12315"/>
                        </a:cubicBezTo>
                        <a:cubicBezTo>
                          <a:pt x="21391" y="12223"/>
                          <a:pt x="21405" y="12147"/>
                          <a:pt x="21433" y="12055"/>
                        </a:cubicBezTo>
                        <a:cubicBezTo>
                          <a:pt x="21433" y="12101"/>
                          <a:pt x="21433" y="12147"/>
                          <a:pt x="21447" y="12193"/>
                        </a:cubicBezTo>
                        <a:cubicBezTo>
                          <a:pt x="21447" y="12193"/>
                          <a:pt x="21461" y="12193"/>
                          <a:pt x="21461" y="12208"/>
                        </a:cubicBezTo>
                        <a:cubicBezTo>
                          <a:pt x="21503" y="12055"/>
                          <a:pt x="21546" y="11902"/>
                          <a:pt x="21588" y="11749"/>
                        </a:cubicBezTo>
                        <a:cubicBezTo>
                          <a:pt x="21574" y="11749"/>
                          <a:pt x="21573" y="11749"/>
                          <a:pt x="21573" y="11749"/>
                        </a:cubicBezTo>
                        <a:lnTo>
                          <a:pt x="21559" y="11760"/>
                        </a:lnTo>
                        <a:lnTo>
                          <a:pt x="21559" y="11764"/>
                        </a:lnTo>
                        <a:cubicBezTo>
                          <a:pt x="21552" y="11764"/>
                          <a:pt x="21552" y="11764"/>
                          <a:pt x="21556" y="11763"/>
                        </a:cubicBezTo>
                        <a:lnTo>
                          <a:pt x="21559" y="11760"/>
                        </a:lnTo>
                        <a:lnTo>
                          <a:pt x="21545" y="11428"/>
                        </a:lnTo>
                        <a:cubicBezTo>
                          <a:pt x="21545" y="11382"/>
                          <a:pt x="21560" y="11320"/>
                          <a:pt x="21490" y="11320"/>
                        </a:cubicBezTo>
                        <a:cubicBezTo>
                          <a:pt x="21476" y="11198"/>
                          <a:pt x="21574" y="11075"/>
                          <a:pt x="21518" y="10938"/>
                        </a:cubicBezTo>
                        <a:cubicBezTo>
                          <a:pt x="21532" y="10938"/>
                          <a:pt x="21545" y="10938"/>
                          <a:pt x="21545" y="10938"/>
                        </a:cubicBezTo>
                        <a:cubicBezTo>
                          <a:pt x="21545" y="11014"/>
                          <a:pt x="21545" y="11075"/>
                          <a:pt x="21545" y="11152"/>
                        </a:cubicBezTo>
                        <a:cubicBezTo>
                          <a:pt x="21559" y="11152"/>
                          <a:pt x="21559" y="11152"/>
                          <a:pt x="21573" y="11152"/>
                        </a:cubicBezTo>
                        <a:cubicBezTo>
                          <a:pt x="21563" y="11083"/>
                          <a:pt x="21600" y="11022"/>
                          <a:pt x="21595" y="10951"/>
                        </a:cubicBezTo>
                        <a:cubicBezTo>
                          <a:pt x="21594" y="10928"/>
                          <a:pt x="21587" y="10903"/>
                          <a:pt x="21573" y="10876"/>
                        </a:cubicBezTo>
                        <a:cubicBezTo>
                          <a:pt x="21545" y="10815"/>
                          <a:pt x="21545" y="10724"/>
                          <a:pt x="21531" y="10647"/>
                        </a:cubicBezTo>
                        <a:cubicBezTo>
                          <a:pt x="21517" y="10525"/>
                          <a:pt x="21504" y="10402"/>
                          <a:pt x="21504" y="10294"/>
                        </a:cubicBezTo>
                        <a:cubicBezTo>
                          <a:pt x="21504" y="10248"/>
                          <a:pt x="21504" y="10203"/>
                          <a:pt x="21518" y="10157"/>
                        </a:cubicBezTo>
                        <a:cubicBezTo>
                          <a:pt x="21546" y="10096"/>
                          <a:pt x="21560" y="10034"/>
                          <a:pt x="21518" y="9958"/>
                        </a:cubicBezTo>
                        <a:cubicBezTo>
                          <a:pt x="21462" y="9851"/>
                          <a:pt x="21475" y="9729"/>
                          <a:pt x="21461" y="9621"/>
                        </a:cubicBezTo>
                        <a:cubicBezTo>
                          <a:pt x="21461" y="9484"/>
                          <a:pt x="21447" y="9346"/>
                          <a:pt x="21447" y="9208"/>
                        </a:cubicBezTo>
                        <a:cubicBezTo>
                          <a:pt x="21391" y="8550"/>
                          <a:pt x="21250" y="7906"/>
                          <a:pt x="21082" y="7263"/>
                        </a:cubicBezTo>
                        <a:cubicBezTo>
                          <a:pt x="21068" y="7217"/>
                          <a:pt x="21054" y="7156"/>
                          <a:pt x="21025" y="7095"/>
                        </a:cubicBezTo>
                        <a:cubicBezTo>
                          <a:pt x="21011" y="7049"/>
                          <a:pt x="20998" y="6988"/>
                          <a:pt x="20970" y="6942"/>
                        </a:cubicBezTo>
                        <a:cubicBezTo>
                          <a:pt x="21209" y="7861"/>
                          <a:pt x="21405" y="8794"/>
                          <a:pt x="21461" y="9759"/>
                        </a:cubicBezTo>
                        <a:cubicBezTo>
                          <a:pt x="21447" y="9759"/>
                          <a:pt x="21433" y="9759"/>
                          <a:pt x="21433" y="9744"/>
                        </a:cubicBezTo>
                        <a:cubicBezTo>
                          <a:pt x="21433" y="9789"/>
                          <a:pt x="21433" y="9820"/>
                          <a:pt x="21433" y="9866"/>
                        </a:cubicBezTo>
                        <a:cubicBezTo>
                          <a:pt x="21419" y="9850"/>
                          <a:pt x="21420" y="9836"/>
                          <a:pt x="21406" y="9820"/>
                        </a:cubicBezTo>
                        <a:cubicBezTo>
                          <a:pt x="21406" y="9851"/>
                          <a:pt x="21405" y="9866"/>
                          <a:pt x="21390" y="9881"/>
                        </a:cubicBezTo>
                        <a:cubicBezTo>
                          <a:pt x="21390" y="9850"/>
                          <a:pt x="21376" y="9820"/>
                          <a:pt x="21376" y="9790"/>
                        </a:cubicBezTo>
                        <a:cubicBezTo>
                          <a:pt x="21418" y="9698"/>
                          <a:pt x="21349" y="9621"/>
                          <a:pt x="21335" y="9529"/>
                        </a:cubicBezTo>
                        <a:cubicBezTo>
                          <a:pt x="21335" y="9529"/>
                          <a:pt x="21321" y="9529"/>
                          <a:pt x="21307" y="9498"/>
                        </a:cubicBezTo>
                        <a:cubicBezTo>
                          <a:pt x="21293" y="9560"/>
                          <a:pt x="21279" y="9604"/>
                          <a:pt x="21279" y="9650"/>
                        </a:cubicBezTo>
                        <a:cubicBezTo>
                          <a:pt x="21222" y="9482"/>
                          <a:pt x="21208" y="9315"/>
                          <a:pt x="21194" y="9147"/>
                        </a:cubicBezTo>
                        <a:cubicBezTo>
                          <a:pt x="21166" y="8948"/>
                          <a:pt x="21124" y="8748"/>
                          <a:pt x="21096" y="8534"/>
                        </a:cubicBezTo>
                        <a:cubicBezTo>
                          <a:pt x="21068" y="8381"/>
                          <a:pt x="21040" y="8243"/>
                          <a:pt x="21012" y="8090"/>
                        </a:cubicBezTo>
                        <a:cubicBezTo>
                          <a:pt x="20984" y="7922"/>
                          <a:pt x="20955" y="7754"/>
                          <a:pt x="20913" y="7601"/>
                        </a:cubicBezTo>
                        <a:cubicBezTo>
                          <a:pt x="20899" y="7509"/>
                          <a:pt x="20843" y="7417"/>
                          <a:pt x="20815" y="7325"/>
                        </a:cubicBezTo>
                        <a:cubicBezTo>
                          <a:pt x="20829" y="7401"/>
                          <a:pt x="20856" y="7478"/>
                          <a:pt x="20870" y="7555"/>
                        </a:cubicBezTo>
                        <a:cubicBezTo>
                          <a:pt x="20884" y="7631"/>
                          <a:pt x="20913" y="7723"/>
                          <a:pt x="20927" y="7800"/>
                        </a:cubicBezTo>
                        <a:cubicBezTo>
                          <a:pt x="20913" y="7800"/>
                          <a:pt x="20913" y="7800"/>
                          <a:pt x="20899" y="7800"/>
                        </a:cubicBezTo>
                        <a:cubicBezTo>
                          <a:pt x="20899" y="7754"/>
                          <a:pt x="20884" y="7707"/>
                          <a:pt x="20870" y="7661"/>
                        </a:cubicBezTo>
                        <a:cubicBezTo>
                          <a:pt x="20870" y="7677"/>
                          <a:pt x="20871" y="7692"/>
                          <a:pt x="20857" y="7723"/>
                        </a:cubicBezTo>
                        <a:cubicBezTo>
                          <a:pt x="20857" y="7692"/>
                          <a:pt x="20830" y="7661"/>
                          <a:pt x="20844" y="7646"/>
                        </a:cubicBezTo>
                        <a:cubicBezTo>
                          <a:pt x="20858" y="7508"/>
                          <a:pt x="20788" y="7386"/>
                          <a:pt x="20774" y="7233"/>
                        </a:cubicBezTo>
                        <a:cubicBezTo>
                          <a:pt x="20788" y="7263"/>
                          <a:pt x="20801" y="7294"/>
                          <a:pt x="20815" y="7325"/>
                        </a:cubicBezTo>
                        <a:cubicBezTo>
                          <a:pt x="20829" y="7202"/>
                          <a:pt x="20773" y="7080"/>
                          <a:pt x="20731" y="6973"/>
                        </a:cubicBezTo>
                        <a:cubicBezTo>
                          <a:pt x="20591" y="6498"/>
                          <a:pt x="20394" y="6054"/>
                          <a:pt x="20197" y="5610"/>
                        </a:cubicBezTo>
                        <a:cubicBezTo>
                          <a:pt x="20085" y="5365"/>
                          <a:pt x="19958" y="5120"/>
                          <a:pt x="19832" y="4891"/>
                        </a:cubicBezTo>
                        <a:cubicBezTo>
                          <a:pt x="19720" y="4692"/>
                          <a:pt x="19608" y="4493"/>
                          <a:pt x="19467" y="4309"/>
                        </a:cubicBezTo>
                        <a:cubicBezTo>
                          <a:pt x="19257" y="3988"/>
                          <a:pt x="19017" y="3681"/>
                          <a:pt x="18793" y="3359"/>
                        </a:cubicBezTo>
                        <a:cubicBezTo>
                          <a:pt x="18751" y="3313"/>
                          <a:pt x="18722" y="3252"/>
                          <a:pt x="18680" y="3207"/>
                        </a:cubicBezTo>
                        <a:cubicBezTo>
                          <a:pt x="18652" y="3176"/>
                          <a:pt x="18610" y="3161"/>
                          <a:pt x="18581" y="3130"/>
                        </a:cubicBezTo>
                        <a:cubicBezTo>
                          <a:pt x="18567" y="3115"/>
                          <a:pt x="18554" y="3115"/>
                          <a:pt x="18540" y="3115"/>
                        </a:cubicBezTo>
                        <a:cubicBezTo>
                          <a:pt x="18540" y="3100"/>
                          <a:pt x="18554" y="3100"/>
                          <a:pt x="18554" y="3084"/>
                        </a:cubicBezTo>
                        <a:cubicBezTo>
                          <a:pt x="18554" y="3069"/>
                          <a:pt x="18539" y="3054"/>
                          <a:pt x="18525" y="3054"/>
                        </a:cubicBezTo>
                        <a:cubicBezTo>
                          <a:pt x="18469" y="2992"/>
                          <a:pt x="18413" y="2947"/>
                          <a:pt x="18357" y="2885"/>
                        </a:cubicBezTo>
                        <a:cubicBezTo>
                          <a:pt x="18301" y="2839"/>
                          <a:pt x="18259" y="2778"/>
                          <a:pt x="18203" y="2717"/>
                        </a:cubicBezTo>
                        <a:cubicBezTo>
                          <a:pt x="18132" y="2641"/>
                          <a:pt x="18049" y="2564"/>
                          <a:pt x="17965" y="2487"/>
                        </a:cubicBezTo>
                        <a:cubicBezTo>
                          <a:pt x="17782" y="2334"/>
                          <a:pt x="17613" y="2180"/>
                          <a:pt x="17445" y="2042"/>
                        </a:cubicBezTo>
                        <a:cubicBezTo>
                          <a:pt x="17430" y="2027"/>
                          <a:pt x="17402" y="2013"/>
                          <a:pt x="17388" y="2013"/>
                        </a:cubicBezTo>
                        <a:cubicBezTo>
                          <a:pt x="17388" y="2013"/>
                          <a:pt x="17374" y="2027"/>
                          <a:pt x="17374" y="2042"/>
                        </a:cubicBezTo>
                        <a:cubicBezTo>
                          <a:pt x="17374" y="2027"/>
                          <a:pt x="17360" y="2028"/>
                          <a:pt x="17360" y="2028"/>
                        </a:cubicBezTo>
                        <a:cubicBezTo>
                          <a:pt x="17360" y="2028"/>
                          <a:pt x="17360" y="2013"/>
                          <a:pt x="17360" y="2013"/>
                        </a:cubicBezTo>
                        <a:cubicBezTo>
                          <a:pt x="17360" y="2013"/>
                          <a:pt x="17360" y="1997"/>
                          <a:pt x="17360" y="1997"/>
                        </a:cubicBezTo>
                        <a:cubicBezTo>
                          <a:pt x="17360" y="1982"/>
                          <a:pt x="17346" y="1982"/>
                          <a:pt x="17346" y="1982"/>
                        </a:cubicBezTo>
                        <a:cubicBezTo>
                          <a:pt x="17346" y="1966"/>
                          <a:pt x="17333" y="1967"/>
                          <a:pt x="17333" y="1952"/>
                        </a:cubicBezTo>
                        <a:cubicBezTo>
                          <a:pt x="17333" y="1952"/>
                          <a:pt x="17331" y="1952"/>
                          <a:pt x="17317" y="1952"/>
                        </a:cubicBezTo>
                        <a:cubicBezTo>
                          <a:pt x="17317" y="1952"/>
                          <a:pt x="17304" y="1937"/>
                          <a:pt x="17304" y="1937"/>
                        </a:cubicBezTo>
                        <a:cubicBezTo>
                          <a:pt x="17304" y="1952"/>
                          <a:pt x="17304" y="1966"/>
                          <a:pt x="17304" y="1982"/>
                        </a:cubicBezTo>
                        <a:cubicBezTo>
                          <a:pt x="17290" y="1966"/>
                          <a:pt x="17290" y="1967"/>
                          <a:pt x="17276" y="1952"/>
                        </a:cubicBezTo>
                        <a:cubicBezTo>
                          <a:pt x="17276" y="1952"/>
                          <a:pt x="17276" y="1952"/>
                          <a:pt x="17276" y="1937"/>
                        </a:cubicBezTo>
                        <a:cubicBezTo>
                          <a:pt x="17150" y="1845"/>
                          <a:pt x="17024" y="1751"/>
                          <a:pt x="16896" y="1644"/>
                        </a:cubicBezTo>
                        <a:cubicBezTo>
                          <a:pt x="16882" y="1629"/>
                          <a:pt x="16854" y="1615"/>
                          <a:pt x="16840" y="1615"/>
                        </a:cubicBezTo>
                        <a:cubicBezTo>
                          <a:pt x="16714" y="1538"/>
                          <a:pt x="16602" y="1461"/>
                          <a:pt x="16475" y="1385"/>
                        </a:cubicBezTo>
                        <a:cubicBezTo>
                          <a:pt x="16433" y="1354"/>
                          <a:pt x="16377" y="1339"/>
                          <a:pt x="16321" y="1309"/>
                        </a:cubicBezTo>
                        <a:cubicBezTo>
                          <a:pt x="16222" y="1232"/>
                          <a:pt x="16124" y="1171"/>
                          <a:pt x="15997" y="1125"/>
                        </a:cubicBezTo>
                        <a:cubicBezTo>
                          <a:pt x="15885" y="1079"/>
                          <a:pt x="15786" y="1017"/>
                          <a:pt x="15674" y="971"/>
                        </a:cubicBezTo>
                        <a:cubicBezTo>
                          <a:pt x="15604" y="925"/>
                          <a:pt x="15548" y="895"/>
                          <a:pt x="15478" y="865"/>
                        </a:cubicBezTo>
                        <a:cubicBezTo>
                          <a:pt x="15268" y="773"/>
                          <a:pt x="15057" y="696"/>
                          <a:pt x="14832" y="604"/>
                        </a:cubicBezTo>
                        <a:cubicBezTo>
                          <a:pt x="14748" y="578"/>
                          <a:pt x="14664" y="548"/>
                          <a:pt x="14581" y="503"/>
                        </a:cubicBezTo>
                        <a:cubicBezTo>
                          <a:pt x="14596" y="509"/>
                          <a:pt x="14614" y="513"/>
                          <a:pt x="14635" y="513"/>
                        </a:cubicBezTo>
                        <a:cubicBezTo>
                          <a:pt x="14635" y="513"/>
                          <a:pt x="14635" y="513"/>
                          <a:pt x="14635" y="497"/>
                        </a:cubicBezTo>
                        <a:cubicBezTo>
                          <a:pt x="14593" y="497"/>
                          <a:pt x="14551" y="482"/>
                          <a:pt x="14509" y="467"/>
                        </a:cubicBezTo>
                        <a:cubicBezTo>
                          <a:pt x="14480" y="467"/>
                          <a:pt x="14467" y="451"/>
                          <a:pt x="14439" y="436"/>
                        </a:cubicBezTo>
                        <a:cubicBezTo>
                          <a:pt x="14425" y="436"/>
                          <a:pt x="14410" y="451"/>
                          <a:pt x="14396" y="451"/>
                        </a:cubicBezTo>
                        <a:cubicBezTo>
                          <a:pt x="14368" y="451"/>
                          <a:pt x="14340" y="451"/>
                          <a:pt x="14340" y="436"/>
                        </a:cubicBezTo>
                        <a:cubicBezTo>
                          <a:pt x="14298" y="359"/>
                          <a:pt x="14213" y="374"/>
                          <a:pt x="14157" y="359"/>
                        </a:cubicBezTo>
                        <a:cubicBezTo>
                          <a:pt x="14087" y="328"/>
                          <a:pt x="14031" y="314"/>
                          <a:pt x="13961" y="314"/>
                        </a:cubicBezTo>
                        <a:cubicBezTo>
                          <a:pt x="13849" y="314"/>
                          <a:pt x="13722" y="283"/>
                          <a:pt x="13609" y="268"/>
                        </a:cubicBezTo>
                        <a:cubicBezTo>
                          <a:pt x="13483" y="237"/>
                          <a:pt x="13358" y="206"/>
                          <a:pt x="13231" y="191"/>
                        </a:cubicBezTo>
                        <a:cubicBezTo>
                          <a:pt x="13090" y="160"/>
                          <a:pt x="12963" y="130"/>
                          <a:pt x="12822" y="99"/>
                        </a:cubicBezTo>
                        <a:cubicBezTo>
                          <a:pt x="12794" y="99"/>
                          <a:pt x="12768" y="84"/>
                          <a:pt x="12726" y="84"/>
                        </a:cubicBezTo>
                        <a:cubicBezTo>
                          <a:pt x="12684" y="69"/>
                          <a:pt x="12627" y="84"/>
                          <a:pt x="12584" y="69"/>
                        </a:cubicBezTo>
                        <a:cubicBezTo>
                          <a:pt x="12374" y="69"/>
                          <a:pt x="12150" y="53"/>
                          <a:pt x="11939" y="38"/>
                        </a:cubicBezTo>
                        <a:cubicBezTo>
                          <a:pt x="11897" y="38"/>
                          <a:pt x="11854" y="23"/>
                          <a:pt x="11826" y="23"/>
                        </a:cubicBezTo>
                        <a:cubicBezTo>
                          <a:pt x="11805" y="23"/>
                          <a:pt x="11781" y="8"/>
                          <a:pt x="11756" y="2"/>
                        </a:cubicBezTo>
                        <a:close/>
                        <a:moveTo>
                          <a:pt x="1593" y="16206"/>
                        </a:moveTo>
                        <a:lnTo>
                          <a:pt x="1587" y="16219"/>
                        </a:lnTo>
                        <a:cubicBezTo>
                          <a:pt x="1587" y="16219"/>
                          <a:pt x="1587" y="16219"/>
                          <a:pt x="1601" y="16219"/>
                        </a:cubicBezTo>
                        <a:lnTo>
                          <a:pt x="1593" y="16206"/>
                        </a:lnTo>
                        <a:close/>
                        <a:moveTo>
                          <a:pt x="13949" y="783"/>
                        </a:moveTo>
                        <a:cubicBezTo>
                          <a:pt x="14047" y="813"/>
                          <a:pt x="14131" y="844"/>
                          <a:pt x="14215" y="860"/>
                        </a:cubicBezTo>
                        <a:cubicBezTo>
                          <a:pt x="14257" y="875"/>
                          <a:pt x="14300" y="875"/>
                          <a:pt x="14342" y="875"/>
                        </a:cubicBezTo>
                        <a:cubicBezTo>
                          <a:pt x="14468" y="921"/>
                          <a:pt x="14595" y="966"/>
                          <a:pt x="14721" y="1012"/>
                        </a:cubicBezTo>
                        <a:cubicBezTo>
                          <a:pt x="14749" y="1028"/>
                          <a:pt x="14792" y="1012"/>
                          <a:pt x="14835" y="1028"/>
                        </a:cubicBezTo>
                        <a:cubicBezTo>
                          <a:pt x="14849" y="1043"/>
                          <a:pt x="14861" y="1059"/>
                          <a:pt x="14890" y="1074"/>
                        </a:cubicBezTo>
                        <a:cubicBezTo>
                          <a:pt x="14988" y="1120"/>
                          <a:pt x="15085" y="1150"/>
                          <a:pt x="15183" y="1196"/>
                        </a:cubicBezTo>
                        <a:cubicBezTo>
                          <a:pt x="15241" y="1227"/>
                          <a:pt x="15297" y="1272"/>
                          <a:pt x="15353" y="1287"/>
                        </a:cubicBezTo>
                        <a:cubicBezTo>
                          <a:pt x="15409" y="1303"/>
                          <a:pt x="15451" y="1318"/>
                          <a:pt x="15507" y="1334"/>
                        </a:cubicBezTo>
                        <a:cubicBezTo>
                          <a:pt x="15521" y="1334"/>
                          <a:pt x="15521" y="1334"/>
                          <a:pt x="15535" y="1349"/>
                        </a:cubicBezTo>
                        <a:cubicBezTo>
                          <a:pt x="15507" y="1349"/>
                          <a:pt x="15495" y="1349"/>
                          <a:pt x="15466" y="1349"/>
                        </a:cubicBezTo>
                        <a:cubicBezTo>
                          <a:pt x="15509" y="1364"/>
                          <a:pt x="15536" y="1410"/>
                          <a:pt x="15550" y="1395"/>
                        </a:cubicBezTo>
                        <a:cubicBezTo>
                          <a:pt x="15634" y="1380"/>
                          <a:pt x="15676" y="1411"/>
                          <a:pt x="15705" y="1472"/>
                        </a:cubicBezTo>
                        <a:cubicBezTo>
                          <a:pt x="15719" y="1487"/>
                          <a:pt x="15732" y="1486"/>
                          <a:pt x="15746" y="1486"/>
                        </a:cubicBezTo>
                        <a:cubicBezTo>
                          <a:pt x="15746" y="1486"/>
                          <a:pt x="15746" y="1472"/>
                          <a:pt x="15746" y="1441"/>
                        </a:cubicBezTo>
                        <a:cubicBezTo>
                          <a:pt x="15788" y="1456"/>
                          <a:pt x="15816" y="1487"/>
                          <a:pt x="15844" y="1503"/>
                        </a:cubicBezTo>
                        <a:cubicBezTo>
                          <a:pt x="15900" y="1533"/>
                          <a:pt x="15957" y="1563"/>
                          <a:pt x="16013" y="1594"/>
                        </a:cubicBezTo>
                        <a:cubicBezTo>
                          <a:pt x="16027" y="1609"/>
                          <a:pt x="16027" y="1625"/>
                          <a:pt x="16027" y="1640"/>
                        </a:cubicBezTo>
                        <a:cubicBezTo>
                          <a:pt x="16111" y="1625"/>
                          <a:pt x="16168" y="1670"/>
                          <a:pt x="16196" y="1747"/>
                        </a:cubicBezTo>
                        <a:cubicBezTo>
                          <a:pt x="16238" y="1762"/>
                          <a:pt x="16266" y="1778"/>
                          <a:pt x="16294" y="1793"/>
                        </a:cubicBezTo>
                        <a:cubicBezTo>
                          <a:pt x="16336" y="1793"/>
                          <a:pt x="16364" y="1793"/>
                          <a:pt x="16378" y="1855"/>
                        </a:cubicBezTo>
                        <a:cubicBezTo>
                          <a:pt x="16392" y="1855"/>
                          <a:pt x="16407" y="1870"/>
                          <a:pt x="16421" y="1870"/>
                        </a:cubicBezTo>
                        <a:cubicBezTo>
                          <a:pt x="16519" y="1885"/>
                          <a:pt x="16575" y="1977"/>
                          <a:pt x="16645" y="2023"/>
                        </a:cubicBezTo>
                        <a:cubicBezTo>
                          <a:pt x="16659" y="2023"/>
                          <a:pt x="16673" y="2023"/>
                          <a:pt x="16687" y="2038"/>
                        </a:cubicBezTo>
                        <a:cubicBezTo>
                          <a:pt x="16842" y="2145"/>
                          <a:pt x="16996" y="2238"/>
                          <a:pt x="17150" y="2360"/>
                        </a:cubicBezTo>
                        <a:cubicBezTo>
                          <a:pt x="17291" y="2452"/>
                          <a:pt x="17418" y="2558"/>
                          <a:pt x="17544" y="2680"/>
                        </a:cubicBezTo>
                        <a:cubicBezTo>
                          <a:pt x="17586" y="2711"/>
                          <a:pt x="17628" y="2757"/>
                          <a:pt x="17656" y="2788"/>
                        </a:cubicBezTo>
                        <a:cubicBezTo>
                          <a:pt x="17670" y="2788"/>
                          <a:pt x="17670" y="2789"/>
                          <a:pt x="17670" y="2773"/>
                        </a:cubicBezTo>
                        <a:cubicBezTo>
                          <a:pt x="17698" y="2789"/>
                          <a:pt x="17726" y="2788"/>
                          <a:pt x="17740" y="2803"/>
                        </a:cubicBezTo>
                        <a:cubicBezTo>
                          <a:pt x="17853" y="2926"/>
                          <a:pt x="17952" y="3034"/>
                          <a:pt x="18064" y="3156"/>
                        </a:cubicBezTo>
                        <a:cubicBezTo>
                          <a:pt x="18078" y="3171"/>
                          <a:pt x="18078" y="3171"/>
                          <a:pt x="18078" y="3201"/>
                        </a:cubicBezTo>
                        <a:cubicBezTo>
                          <a:pt x="17980" y="3140"/>
                          <a:pt x="17895" y="3064"/>
                          <a:pt x="17796" y="3002"/>
                        </a:cubicBezTo>
                        <a:cubicBezTo>
                          <a:pt x="17768" y="2987"/>
                          <a:pt x="17755" y="2972"/>
                          <a:pt x="17727" y="2957"/>
                        </a:cubicBezTo>
                        <a:cubicBezTo>
                          <a:pt x="17769" y="3003"/>
                          <a:pt x="17811" y="3064"/>
                          <a:pt x="17853" y="3110"/>
                        </a:cubicBezTo>
                        <a:cubicBezTo>
                          <a:pt x="17881" y="3141"/>
                          <a:pt x="17923" y="3156"/>
                          <a:pt x="17951" y="3187"/>
                        </a:cubicBezTo>
                        <a:cubicBezTo>
                          <a:pt x="18007" y="3248"/>
                          <a:pt x="18048" y="3294"/>
                          <a:pt x="18104" y="3355"/>
                        </a:cubicBezTo>
                        <a:cubicBezTo>
                          <a:pt x="18204" y="3478"/>
                          <a:pt x="18316" y="3600"/>
                          <a:pt x="18414" y="3722"/>
                        </a:cubicBezTo>
                        <a:cubicBezTo>
                          <a:pt x="18456" y="3768"/>
                          <a:pt x="18471" y="3814"/>
                          <a:pt x="18514" y="3844"/>
                        </a:cubicBezTo>
                        <a:cubicBezTo>
                          <a:pt x="18528" y="3875"/>
                          <a:pt x="18541" y="3906"/>
                          <a:pt x="18555" y="3906"/>
                        </a:cubicBezTo>
                        <a:cubicBezTo>
                          <a:pt x="18681" y="3998"/>
                          <a:pt x="18766" y="4135"/>
                          <a:pt x="18850" y="4258"/>
                        </a:cubicBezTo>
                        <a:cubicBezTo>
                          <a:pt x="18990" y="4457"/>
                          <a:pt x="19131" y="4641"/>
                          <a:pt x="19272" y="4825"/>
                        </a:cubicBezTo>
                        <a:cubicBezTo>
                          <a:pt x="19215" y="4733"/>
                          <a:pt x="19158" y="4626"/>
                          <a:pt x="19088" y="4534"/>
                        </a:cubicBezTo>
                        <a:cubicBezTo>
                          <a:pt x="19032" y="4427"/>
                          <a:pt x="18948" y="4335"/>
                          <a:pt x="18878" y="4228"/>
                        </a:cubicBezTo>
                        <a:cubicBezTo>
                          <a:pt x="18850" y="4197"/>
                          <a:pt x="18808" y="4166"/>
                          <a:pt x="18794" y="4136"/>
                        </a:cubicBezTo>
                        <a:cubicBezTo>
                          <a:pt x="18709" y="4013"/>
                          <a:pt x="18625" y="3891"/>
                          <a:pt x="18555" y="3768"/>
                        </a:cubicBezTo>
                        <a:cubicBezTo>
                          <a:pt x="18555" y="3753"/>
                          <a:pt x="18569" y="3753"/>
                          <a:pt x="18583" y="3738"/>
                        </a:cubicBezTo>
                        <a:cubicBezTo>
                          <a:pt x="18737" y="3952"/>
                          <a:pt x="18892" y="4166"/>
                          <a:pt x="19047" y="4365"/>
                        </a:cubicBezTo>
                        <a:cubicBezTo>
                          <a:pt x="19089" y="4427"/>
                          <a:pt x="19131" y="4488"/>
                          <a:pt x="19173" y="4549"/>
                        </a:cubicBezTo>
                        <a:lnTo>
                          <a:pt x="19209" y="4579"/>
                        </a:lnTo>
                        <a:lnTo>
                          <a:pt x="19173" y="4471"/>
                        </a:lnTo>
                        <a:cubicBezTo>
                          <a:pt x="19285" y="4548"/>
                          <a:pt x="19355" y="4671"/>
                          <a:pt x="19411" y="4793"/>
                        </a:cubicBezTo>
                        <a:cubicBezTo>
                          <a:pt x="19411" y="4747"/>
                          <a:pt x="19411" y="4717"/>
                          <a:pt x="19411" y="4687"/>
                        </a:cubicBezTo>
                        <a:cubicBezTo>
                          <a:pt x="19383" y="4641"/>
                          <a:pt x="19355" y="4595"/>
                          <a:pt x="19327" y="4549"/>
                        </a:cubicBezTo>
                        <a:cubicBezTo>
                          <a:pt x="19215" y="4350"/>
                          <a:pt x="19088" y="4167"/>
                          <a:pt x="18976" y="3967"/>
                        </a:cubicBezTo>
                        <a:cubicBezTo>
                          <a:pt x="18906" y="3876"/>
                          <a:pt x="18835" y="3784"/>
                          <a:pt x="18765" y="3707"/>
                        </a:cubicBezTo>
                        <a:cubicBezTo>
                          <a:pt x="18765" y="3707"/>
                          <a:pt x="18779" y="3692"/>
                          <a:pt x="18779" y="3692"/>
                        </a:cubicBezTo>
                        <a:cubicBezTo>
                          <a:pt x="18822" y="3738"/>
                          <a:pt x="18878" y="3799"/>
                          <a:pt x="18920" y="3844"/>
                        </a:cubicBezTo>
                        <a:cubicBezTo>
                          <a:pt x="18948" y="3844"/>
                          <a:pt x="18962" y="3860"/>
                          <a:pt x="18976" y="3860"/>
                        </a:cubicBezTo>
                        <a:cubicBezTo>
                          <a:pt x="19074" y="3982"/>
                          <a:pt x="19173" y="4105"/>
                          <a:pt x="19272" y="4228"/>
                        </a:cubicBezTo>
                        <a:cubicBezTo>
                          <a:pt x="19314" y="4289"/>
                          <a:pt x="19342" y="4366"/>
                          <a:pt x="19356" y="4427"/>
                        </a:cubicBezTo>
                        <a:cubicBezTo>
                          <a:pt x="19370" y="4488"/>
                          <a:pt x="19370" y="4534"/>
                          <a:pt x="19384" y="4580"/>
                        </a:cubicBezTo>
                        <a:cubicBezTo>
                          <a:pt x="19398" y="4626"/>
                          <a:pt x="19426" y="4671"/>
                          <a:pt x="19454" y="4717"/>
                        </a:cubicBezTo>
                        <a:cubicBezTo>
                          <a:pt x="19440" y="4717"/>
                          <a:pt x="19425" y="4717"/>
                          <a:pt x="19425" y="4733"/>
                        </a:cubicBezTo>
                        <a:cubicBezTo>
                          <a:pt x="19467" y="4809"/>
                          <a:pt x="19510" y="4886"/>
                          <a:pt x="19594" y="4947"/>
                        </a:cubicBezTo>
                        <a:cubicBezTo>
                          <a:pt x="19650" y="4993"/>
                          <a:pt x="19665" y="5085"/>
                          <a:pt x="19693" y="5146"/>
                        </a:cubicBezTo>
                        <a:cubicBezTo>
                          <a:pt x="19693" y="5177"/>
                          <a:pt x="19706" y="5208"/>
                          <a:pt x="19706" y="5223"/>
                        </a:cubicBezTo>
                        <a:cubicBezTo>
                          <a:pt x="19720" y="5223"/>
                          <a:pt x="19720" y="5223"/>
                          <a:pt x="19720" y="5238"/>
                        </a:cubicBezTo>
                        <a:cubicBezTo>
                          <a:pt x="19790" y="5330"/>
                          <a:pt x="19847" y="5437"/>
                          <a:pt x="19904" y="5544"/>
                        </a:cubicBezTo>
                        <a:cubicBezTo>
                          <a:pt x="19904" y="5559"/>
                          <a:pt x="19890" y="5559"/>
                          <a:pt x="19890" y="5559"/>
                        </a:cubicBezTo>
                        <a:cubicBezTo>
                          <a:pt x="19860" y="5514"/>
                          <a:pt x="19833" y="5468"/>
                          <a:pt x="19805" y="5437"/>
                        </a:cubicBezTo>
                        <a:cubicBezTo>
                          <a:pt x="19805" y="5437"/>
                          <a:pt x="19791" y="5437"/>
                          <a:pt x="19791" y="5453"/>
                        </a:cubicBezTo>
                        <a:cubicBezTo>
                          <a:pt x="19805" y="5483"/>
                          <a:pt x="19819" y="5513"/>
                          <a:pt x="19833" y="5544"/>
                        </a:cubicBezTo>
                        <a:cubicBezTo>
                          <a:pt x="19903" y="5682"/>
                          <a:pt x="19987" y="5835"/>
                          <a:pt x="20057" y="5973"/>
                        </a:cubicBezTo>
                        <a:cubicBezTo>
                          <a:pt x="20155" y="6187"/>
                          <a:pt x="20241" y="6402"/>
                          <a:pt x="20339" y="6616"/>
                        </a:cubicBezTo>
                        <a:cubicBezTo>
                          <a:pt x="20367" y="6708"/>
                          <a:pt x="20381" y="6815"/>
                          <a:pt x="20423" y="6892"/>
                        </a:cubicBezTo>
                        <a:cubicBezTo>
                          <a:pt x="20507" y="7030"/>
                          <a:pt x="20521" y="7198"/>
                          <a:pt x="20591" y="7336"/>
                        </a:cubicBezTo>
                        <a:cubicBezTo>
                          <a:pt x="20731" y="7581"/>
                          <a:pt x="20773" y="7856"/>
                          <a:pt x="20844" y="8117"/>
                        </a:cubicBezTo>
                        <a:cubicBezTo>
                          <a:pt x="20858" y="8208"/>
                          <a:pt x="20872" y="8301"/>
                          <a:pt x="20886" y="8392"/>
                        </a:cubicBezTo>
                        <a:cubicBezTo>
                          <a:pt x="20886" y="8454"/>
                          <a:pt x="20885" y="8499"/>
                          <a:pt x="20899" y="8561"/>
                        </a:cubicBezTo>
                        <a:cubicBezTo>
                          <a:pt x="20913" y="8607"/>
                          <a:pt x="20942" y="8637"/>
                          <a:pt x="20956" y="8683"/>
                        </a:cubicBezTo>
                        <a:cubicBezTo>
                          <a:pt x="20985" y="8790"/>
                          <a:pt x="20998" y="8882"/>
                          <a:pt x="21012" y="8989"/>
                        </a:cubicBezTo>
                        <a:cubicBezTo>
                          <a:pt x="20998" y="8943"/>
                          <a:pt x="20971" y="8898"/>
                          <a:pt x="20956" y="8852"/>
                        </a:cubicBezTo>
                        <a:cubicBezTo>
                          <a:pt x="20971" y="9265"/>
                          <a:pt x="20998" y="9679"/>
                          <a:pt x="21012" y="10107"/>
                        </a:cubicBezTo>
                        <a:cubicBezTo>
                          <a:pt x="21012" y="10107"/>
                          <a:pt x="20999" y="10107"/>
                          <a:pt x="20985" y="10107"/>
                        </a:cubicBezTo>
                        <a:cubicBezTo>
                          <a:pt x="20985" y="10031"/>
                          <a:pt x="20985" y="9954"/>
                          <a:pt x="20971" y="9893"/>
                        </a:cubicBezTo>
                        <a:cubicBezTo>
                          <a:pt x="20971" y="9816"/>
                          <a:pt x="20971" y="9740"/>
                          <a:pt x="20971" y="9679"/>
                        </a:cubicBezTo>
                        <a:cubicBezTo>
                          <a:pt x="20971" y="9679"/>
                          <a:pt x="20956" y="9694"/>
                          <a:pt x="20956" y="9709"/>
                        </a:cubicBezTo>
                        <a:cubicBezTo>
                          <a:pt x="20942" y="9679"/>
                          <a:pt x="20942" y="9632"/>
                          <a:pt x="20942" y="9602"/>
                        </a:cubicBezTo>
                        <a:cubicBezTo>
                          <a:pt x="20942" y="9602"/>
                          <a:pt x="20929" y="9602"/>
                          <a:pt x="20929" y="9602"/>
                        </a:cubicBezTo>
                        <a:cubicBezTo>
                          <a:pt x="20915" y="9617"/>
                          <a:pt x="20913" y="9633"/>
                          <a:pt x="20913" y="9648"/>
                        </a:cubicBezTo>
                        <a:cubicBezTo>
                          <a:pt x="20899" y="9525"/>
                          <a:pt x="20886" y="9403"/>
                          <a:pt x="20872" y="9281"/>
                        </a:cubicBezTo>
                        <a:cubicBezTo>
                          <a:pt x="20872" y="9281"/>
                          <a:pt x="20858" y="9281"/>
                          <a:pt x="20858" y="9281"/>
                        </a:cubicBezTo>
                        <a:cubicBezTo>
                          <a:pt x="20858" y="9311"/>
                          <a:pt x="20858" y="9341"/>
                          <a:pt x="20858" y="9372"/>
                        </a:cubicBezTo>
                        <a:cubicBezTo>
                          <a:pt x="20844" y="9357"/>
                          <a:pt x="20831" y="9341"/>
                          <a:pt x="20803" y="9326"/>
                        </a:cubicBezTo>
                        <a:cubicBezTo>
                          <a:pt x="20817" y="9510"/>
                          <a:pt x="20844" y="9663"/>
                          <a:pt x="20844" y="9832"/>
                        </a:cubicBezTo>
                        <a:cubicBezTo>
                          <a:pt x="20858" y="9939"/>
                          <a:pt x="20844" y="10061"/>
                          <a:pt x="20844" y="10168"/>
                        </a:cubicBezTo>
                        <a:cubicBezTo>
                          <a:pt x="20802" y="10046"/>
                          <a:pt x="20788" y="9923"/>
                          <a:pt x="20816" y="9785"/>
                        </a:cubicBezTo>
                        <a:lnTo>
                          <a:pt x="20801" y="9796"/>
                        </a:lnTo>
                        <a:lnTo>
                          <a:pt x="20803" y="9801"/>
                        </a:lnTo>
                        <a:cubicBezTo>
                          <a:pt x="20796" y="9801"/>
                          <a:pt x="20794" y="9801"/>
                          <a:pt x="20798" y="9799"/>
                        </a:cubicBezTo>
                        <a:lnTo>
                          <a:pt x="20801" y="9796"/>
                        </a:lnTo>
                        <a:lnTo>
                          <a:pt x="20774" y="9679"/>
                        </a:lnTo>
                        <a:cubicBezTo>
                          <a:pt x="20774" y="9587"/>
                          <a:pt x="20760" y="9510"/>
                          <a:pt x="20760" y="9418"/>
                        </a:cubicBezTo>
                        <a:cubicBezTo>
                          <a:pt x="20760" y="9403"/>
                          <a:pt x="20774" y="9387"/>
                          <a:pt x="20774" y="9372"/>
                        </a:cubicBezTo>
                        <a:cubicBezTo>
                          <a:pt x="20774" y="9357"/>
                          <a:pt x="20816" y="9326"/>
                          <a:pt x="20760" y="9326"/>
                        </a:cubicBezTo>
                        <a:cubicBezTo>
                          <a:pt x="20760" y="9326"/>
                          <a:pt x="20746" y="9311"/>
                          <a:pt x="20746" y="9311"/>
                        </a:cubicBezTo>
                        <a:cubicBezTo>
                          <a:pt x="20746" y="9127"/>
                          <a:pt x="20703" y="8943"/>
                          <a:pt x="20717" y="8760"/>
                        </a:cubicBezTo>
                        <a:cubicBezTo>
                          <a:pt x="20717" y="8729"/>
                          <a:pt x="20703" y="8713"/>
                          <a:pt x="20675" y="8683"/>
                        </a:cubicBezTo>
                        <a:cubicBezTo>
                          <a:pt x="20689" y="8729"/>
                          <a:pt x="20689" y="8775"/>
                          <a:pt x="20689" y="8806"/>
                        </a:cubicBezTo>
                        <a:cubicBezTo>
                          <a:pt x="20689" y="8821"/>
                          <a:pt x="20689" y="8821"/>
                          <a:pt x="20689" y="8821"/>
                        </a:cubicBezTo>
                        <a:cubicBezTo>
                          <a:pt x="20675" y="8806"/>
                          <a:pt x="20661" y="8775"/>
                          <a:pt x="20661" y="8760"/>
                        </a:cubicBezTo>
                        <a:cubicBezTo>
                          <a:pt x="20647" y="8790"/>
                          <a:pt x="20633" y="8806"/>
                          <a:pt x="20633" y="8837"/>
                        </a:cubicBezTo>
                        <a:cubicBezTo>
                          <a:pt x="20633" y="8974"/>
                          <a:pt x="20647" y="9112"/>
                          <a:pt x="20661" y="9250"/>
                        </a:cubicBezTo>
                        <a:cubicBezTo>
                          <a:pt x="20661" y="9357"/>
                          <a:pt x="20661" y="9447"/>
                          <a:pt x="20661" y="9539"/>
                        </a:cubicBezTo>
                        <a:cubicBezTo>
                          <a:pt x="20675" y="9662"/>
                          <a:pt x="20689" y="9786"/>
                          <a:pt x="20703" y="9908"/>
                        </a:cubicBezTo>
                        <a:cubicBezTo>
                          <a:pt x="20703" y="9970"/>
                          <a:pt x="20732" y="10031"/>
                          <a:pt x="20746" y="10092"/>
                        </a:cubicBezTo>
                        <a:cubicBezTo>
                          <a:pt x="20746" y="10138"/>
                          <a:pt x="20746" y="10184"/>
                          <a:pt x="20731" y="10229"/>
                        </a:cubicBezTo>
                        <a:cubicBezTo>
                          <a:pt x="20703" y="10306"/>
                          <a:pt x="20717" y="10321"/>
                          <a:pt x="20717" y="10382"/>
                        </a:cubicBezTo>
                        <a:cubicBezTo>
                          <a:pt x="20731" y="10505"/>
                          <a:pt x="20731" y="10643"/>
                          <a:pt x="20731" y="10765"/>
                        </a:cubicBezTo>
                        <a:cubicBezTo>
                          <a:pt x="20746" y="10796"/>
                          <a:pt x="20731" y="10827"/>
                          <a:pt x="20731" y="10857"/>
                        </a:cubicBezTo>
                        <a:cubicBezTo>
                          <a:pt x="20731" y="10934"/>
                          <a:pt x="20731" y="11010"/>
                          <a:pt x="20731" y="11102"/>
                        </a:cubicBezTo>
                        <a:cubicBezTo>
                          <a:pt x="20717" y="11102"/>
                          <a:pt x="20717" y="11102"/>
                          <a:pt x="20703" y="11102"/>
                        </a:cubicBezTo>
                        <a:cubicBezTo>
                          <a:pt x="20703" y="11056"/>
                          <a:pt x="20703" y="11025"/>
                          <a:pt x="20703" y="10979"/>
                        </a:cubicBezTo>
                        <a:cubicBezTo>
                          <a:pt x="20675" y="11194"/>
                          <a:pt x="20647" y="11408"/>
                          <a:pt x="20619" y="11638"/>
                        </a:cubicBezTo>
                        <a:cubicBezTo>
                          <a:pt x="20647" y="11623"/>
                          <a:pt x="20661" y="11608"/>
                          <a:pt x="20675" y="11577"/>
                        </a:cubicBezTo>
                        <a:cubicBezTo>
                          <a:pt x="20675" y="11577"/>
                          <a:pt x="20675" y="11531"/>
                          <a:pt x="20675" y="11500"/>
                        </a:cubicBezTo>
                        <a:cubicBezTo>
                          <a:pt x="20689" y="11500"/>
                          <a:pt x="20689" y="11500"/>
                          <a:pt x="20703" y="11500"/>
                        </a:cubicBezTo>
                        <a:cubicBezTo>
                          <a:pt x="20689" y="11669"/>
                          <a:pt x="20675" y="11822"/>
                          <a:pt x="20661" y="11991"/>
                        </a:cubicBezTo>
                        <a:cubicBezTo>
                          <a:pt x="20647" y="11991"/>
                          <a:pt x="20633" y="11991"/>
                          <a:pt x="20633" y="11991"/>
                        </a:cubicBezTo>
                        <a:cubicBezTo>
                          <a:pt x="20648" y="11883"/>
                          <a:pt x="20647" y="11776"/>
                          <a:pt x="20661" y="11669"/>
                        </a:cubicBezTo>
                        <a:cubicBezTo>
                          <a:pt x="20647" y="11669"/>
                          <a:pt x="20633" y="11669"/>
                          <a:pt x="20633" y="11669"/>
                        </a:cubicBezTo>
                        <a:cubicBezTo>
                          <a:pt x="20605" y="11791"/>
                          <a:pt x="20591" y="11929"/>
                          <a:pt x="20577" y="12051"/>
                        </a:cubicBezTo>
                        <a:cubicBezTo>
                          <a:pt x="20563" y="12051"/>
                          <a:pt x="20549" y="12051"/>
                          <a:pt x="20549" y="12051"/>
                        </a:cubicBezTo>
                        <a:cubicBezTo>
                          <a:pt x="20535" y="12005"/>
                          <a:pt x="20536" y="11944"/>
                          <a:pt x="20536" y="11883"/>
                        </a:cubicBezTo>
                        <a:cubicBezTo>
                          <a:pt x="20536" y="11898"/>
                          <a:pt x="20549" y="11898"/>
                          <a:pt x="20549" y="11929"/>
                        </a:cubicBezTo>
                        <a:cubicBezTo>
                          <a:pt x="20549" y="11883"/>
                          <a:pt x="20549" y="11852"/>
                          <a:pt x="20549" y="11821"/>
                        </a:cubicBezTo>
                        <a:cubicBezTo>
                          <a:pt x="20549" y="11821"/>
                          <a:pt x="20536" y="11821"/>
                          <a:pt x="20536" y="11821"/>
                        </a:cubicBezTo>
                        <a:cubicBezTo>
                          <a:pt x="20521" y="11852"/>
                          <a:pt x="20493" y="11868"/>
                          <a:pt x="20493" y="11898"/>
                        </a:cubicBezTo>
                        <a:cubicBezTo>
                          <a:pt x="20451" y="12128"/>
                          <a:pt x="20422" y="12358"/>
                          <a:pt x="20380" y="12588"/>
                        </a:cubicBezTo>
                        <a:cubicBezTo>
                          <a:pt x="20380" y="12634"/>
                          <a:pt x="20353" y="12679"/>
                          <a:pt x="20325" y="12725"/>
                        </a:cubicBezTo>
                        <a:cubicBezTo>
                          <a:pt x="20325" y="12618"/>
                          <a:pt x="20338" y="12511"/>
                          <a:pt x="20352" y="12404"/>
                        </a:cubicBezTo>
                        <a:cubicBezTo>
                          <a:pt x="20338" y="12404"/>
                          <a:pt x="20339" y="12404"/>
                          <a:pt x="20325" y="12404"/>
                        </a:cubicBezTo>
                        <a:cubicBezTo>
                          <a:pt x="20269" y="12634"/>
                          <a:pt x="20212" y="12863"/>
                          <a:pt x="20155" y="13092"/>
                        </a:cubicBezTo>
                        <a:cubicBezTo>
                          <a:pt x="20141" y="13154"/>
                          <a:pt x="20156" y="13200"/>
                          <a:pt x="20142" y="13246"/>
                        </a:cubicBezTo>
                        <a:cubicBezTo>
                          <a:pt x="20114" y="13323"/>
                          <a:pt x="20085" y="13399"/>
                          <a:pt x="20057" y="13476"/>
                        </a:cubicBezTo>
                        <a:cubicBezTo>
                          <a:pt x="20043" y="13491"/>
                          <a:pt x="20016" y="13506"/>
                          <a:pt x="20016" y="13536"/>
                        </a:cubicBezTo>
                        <a:cubicBezTo>
                          <a:pt x="19974" y="13644"/>
                          <a:pt x="19932" y="13751"/>
                          <a:pt x="19904" y="13858"/>
                        </a:cubicBezTo>
                        <a:cubicBezTo>
                          <a:pt x="19904" y="13858"/>
                          <a:pt x="19917" y="13858"/>
                          <a:pt x="19917" y="13874"/>
                        </a:cubicBezTo>
                        <a:cubicBezTo>
                          <a:pt x="19959" y="13782"/>
                          <a:pt x="19987" y="13704"/>
                          <a:pt x="20029" y="13612"/>
                        </a:cubicBezTo>
                        <a:cubicBezTo>
                          <a:pt x="20029" y="13612"/>
                          <a:pt x="20043" y="13629"/>
                          <a:pt x="20043" y="13629"/>
                        </a:cubicBezTo>
                        <a:cubicBezTo>
                          <a:pt x="20001" y="13751"/>
                          <a:pt x="19973" y="13858"/>
                          <a:pt x="19931" y="13981"/>
                        </a:cubicBezTo>
                        <a:cubicBezTo>
                          <a:pt x="19861" y="14164"/>
                          <a:pt x="19804" y="14333"/>
                          <a:pt x="19734" y="14517"/>
                        </a:cubicBezTo>
                        <a:cubicBezTo>
                          <a:pt x="19692" y="14624"/>
                          <a:pt x="19650" y="14731"/>
                          <a:pt x="19608" y="14823"/>
                        </a:cubicBezTo>
                        <a:cubicBezTo>
                          <a:pt x="19580" y="14869"/>
                          <a:pt x="19538" y="14900"/>
                          <a:pt x="19510" y="14930"/>
                        </a:cubicBezTo>
                        <a:cubicBezTo>
                          <a:pt x="19609" y="14639"/>
                          <a:pt x="19707" y="14348"/>
                          <a:pt x="19805" y="14057"/>
                        </a:cubicBezTo>
                        <a:cubicBezTo>
                          <a:pt x="19805" y="14073"/>
                          <a:pt x="19819" y="14088"/>
                          <a:pt x="19819" y="14104"/>
                        </a:cubicBezTo>
                        <a:cubicBezTo>
                          <a:pt x="19833" y="14073"/>
                          <a:pt x="19847" y="14042"/>
                          <a:pt x="19861" y="13996"/>
                        </a:cubicBezTo>
                        <a:cubicBezTo>
                          <a:pt x="19819" y="13965"/>
                          <a:pt x="19805" y="13996"/>
                          <a:pt x="19777" y="14027"/>
                        </a:cubicBezTo>
                        <a:cubicBezTo>
                          <a:pt x="19664" y="14119"/>
                          <a:pt x="19707" y="14256"/>
                          <a:pt x="19636" y="14363"/>
                        </a:cubicBezTo>
                        <a:cubicBezTo>
                          <a:pt x="19607" y="14394"/>
                          <a:pt x="19594" y="14456"/>
                          <a:pt x="19580" y="14486"/>
                        </a:cubicBezTo>
                        <a:cubicBezTo>
                          <a:pt x="19566" y="14486"/>
                          <a:pt x="19566" y="14486"/>
                          <a:pt x="19552" y="14486"/>
                        </a:cubicBezTo>
                        <a:cubicBezTo>
                          <a:pt x="19594" y="14410"/>
                          <a:pt x="19622" y="14318"/>
                          <a:pt x="19651" y="14241"/>
                        </a:cubicBezTo>
                        <a:cubicBezTo>
                          <a:pt x="19622" y="14241"/>
                          <a:pt x="19608" y="14226"/>
                          <a:pt x="19594" y="14226"/>
                        </a:cubicBezTo>
                        <a:cubicBezTo>
                          <a:pt x="19580" y="14256"/>
                          <a:pt x="19553" y="14287"/>
                          <a:pt x="19539" y="14318"/>
                        </a:cubicBezTo>
                        <a:cubicBezTo>
                          <a:pt x="19539" y="14303"/>
                          <a:pt x="19523" y="14287"/>
                          <a:pt x="19523" y="14287"/>
                        </a:cubicBezTo>
                        <a:cubicBezTo>
                          <a:pt x="19481" y="14364"/>
                          <a:pt x="19426" y="14440"/>
                          <a:pt x="19384" y="14517"/>
                        </a:cubicBezTo>
                        <a:cubicBezTo>
                          <a:pt x="19327" y="14624"/>
                          <a:pt x="19285" y="14731"/>
                          <a:pt x="19229" y="14838"/>
                        </a:cubicBezTo>
                        <a:cubicBezTo>
                          <a:pt x="19201" y="14899"/>
                          <a:pt x="19174" y="14960"/>
                          <a:pt x="19146" y="15022"/>
                        </a:cubicBezTo>
                        <a:cubicBezTo>
                          <a:pt x="19004" y="15297"/>
                          <a:pt x="18878" y="15557"/>
                          <a:pt x="18696" y="15802"/>
                        </a:cubicBezTo>
                        <a:cubicBezTo>
                          <a:pt x="18541" y="16032"/>
                          <a:pt x="18358" y="16262"/>
                          <a:pt x="18190" y="16492"/>
                        </a:cubicBezTo>
                        <a:cubicBezTo>
                          <a:pt x="17966" y="16782"/>
                          <a:pt x="17727" y="17073"/>
                          <a:pt x="17459" y="17318"/>
                        </a:cubicBezTo>
                        <a:cubicBezTo>
                          <a:pt x="17277" y="17502"/>
                          <a:pt x="17080" y="17686"/>
                          <a:pt x="16870" y="17855"/>
                        </a:cubicBezTo>
                        <a:cubicBezTo>
                          <a:pt x="16687" y="18008"/>
                          <a:pt x="16491" y="18146"/>
                          <a:pt x="16308" y="18283"/>
                        </a:cubicBezTo>
                        <a:cubicBezTo>
                          <a:pt x="16280" y="18299"/>
                          <a:pt x="16253" y="18344"/>
                          <a:pt x="16225" y="18359"/>
                        </a:cubicBezTo>
                        <a:cubicBezTo>
                          <a:pt x="16267" y="18344"/>
                          <a:pt x="16294" y="18329"/>
                          <a:pt x="16337" y="18313"/>
                        </a:cubicBezTo>
                        <a:cubicBezTo>
                          <a:pt x="16365" y="18298"/>
                          <a:pt x="16393" y="18283"/>
                          <a:pt x="16435" y="18268"/>
                        </a:cubicBezTo>
                        <a:cubicBezTo>
                          <a:pt x="16533" y="18176"/>
                          <a:pt x="16646" y="18099"/>
                          <a:pt x="16758" y="18007"/>
                        </a:cubicBezTo>
                        <a:cubicBezTo>
                          <a:pt x="16926" y="17854"/>
                          <a:pt x="17108" y="17701"/>
                          <a:pt x="17277" y="17548"/>
                        </a:cubicBezTo>
                        <a:cubicBezTo>
                          <a:pt x="17473" y="17364"/>
                          <a:pt x="17642" y="17181"/>
                          <a:pt x="17825" y="16997"/>
                        </a:cubicBezTo>
                        <a:cubicBezTo>
                          <a:pt x="17867" y="16967"/>
                          <a:pt x="17895" y="16936"/>
                          <a:pt x="17937" y="16905"/>
                        </a:cubicBezTo>
                        <a:cubicBezTo>
                          <a:pt x="17923" y="16936"/>
                          <a:pt x="17910" y="16967"/>
                          <a:pt x="17882" y="16997"/>
                        </a:cubicBezTo>
                        <a:cubicBezTo>
                          <a:pt x="17628" y="17288"/>
                          <a:pt x="17362" y="17563"/>
                          <a:pt x="17052" y="17793"/>
                        </a:cubicBezTo>
                        <a:cubicBezTo>
                          <a:pt x="16870" y="17946"/>
                          <a:pt x="16701" y="18084"/>
                          <a:pt x="16519" y="18222"/>
                        </a:cubicBezTo>
                        <a:cubicBezTo>
                          <a:pt x="16491" y="18237"/>
                          <a:pt x="16463" y="18253"/>
                          <a:pt x="16435" y="18268"/>
                        </a:cubicBezTo>
                        <a:cubicBezTo>
                          <a:pt x="16323" y="18345"/>
                          <a:pt x="16210" y="18421"/>
                          <a:pt x="16083" y="18498"/>
                        </a:cubicBezTo>
                        <a:cubicBezTo>
                          <a:pt x="16083" y="18498"/>
                          <a:pt x="16083" y="18498"/>
                          <a:pt x="16069" y="18482"/>
                        </a:cubicBezTo>
                        <a:cubicBezTo>
                          <a:pt x="16027" y="18527"/>
                          <a:pt x="15985" y="18574"/>
                          <a:pt x="15929" y="18604"/>
                        </a:cubicBezTo>
                        <a:cubicBezTo>
                          <a:pt x="15663" y="18758"/>
                          <a:pt x="15395" y="18911"/>
                          <a:pt x="15129" y="19049"/>
                        </a:cubicBezTo>
                        <a:cubicBezTo>
                          <a:pt x="15101" y="19064"/>
                          <a:pt x="15085" y="19064"/>
                          <a:pt x="15057" y="19064"/>
                        </a:cubicBezTo>
                        <a:cubicBezTo>
                          <a:pt x="15071" y="19033"/>
                          <a:pt x="15086" y="19018"/>
                          <a:pt x="15100" y="18987"/>
                        </a:cubicBezTo>
                        <a:cubicBezTo>
                          <a:pt x="15100" y="18987"/>
                          <a:pt x="15087" y="18987"/>
                          <a:pt x="15073" y="19002"/>
                        </a:cubicBezTo>
                        <a:cubicBezTo>
                          <a:pt x="15101" y="18941"/>
                          <a:pt x="15115" y="18880"/>
                          <a:pt x="15143" y="18834"/>
                        </a:cubicBezTo>
                        <a:cubicBezTo>
                          <a:pt x="15199" y="18773"/>
                          <a:pt x="15255" y="18712"/>
                          <a:pt x="15297" y="18651"/>
                        </a:cubicBezTo>
                        <a:cubicBezTo>
                          <a:pt x="15325" y="18620"/>
                          <a:pt x="15381" y="18604"/>
                          <a:pt x="15381" y="18543"/>
                        </a:cubicBezTo>
                        <a:cubicBezTo>
                          <a:pt x="15367" y="18528"/>
                          <a:pt x="15423" y="18513"/>
                          <a:pt x="15451" y="18498"/>
                        </a:cubicBezTo>
                        <a:cubicBezTo>
                          <a:pt x="15451" y="18498"/>
                          <a:pt x="15480" y="18513"/>
                          <a:pt x="15480" y="18498"/>
                        </a:cubicBezTo>
                        <a:cubicBezTo>
                          <a:pt x="15536" y="18452"/>
                          <a:pt x="15578" y="18405"/>
                          <a:pt x="15620" y="18359"/>
                        </a:cubicBezTo>
                        <a:cubicBezTo>
                          <a:pt x="15648" y="18329"/>
                          <a:pt x="15676" y="18299"/>
                          <a:pt x="15705" y="18283"/>
                        </a:cubicBezTo>
                        <a:cubicBezTo>
                          <a:pt x="15578" y="18482"/>
                          <a:pt x="15381" y="18620"/>
                          <a:pt x="15241" y="18803"/>
                        </a:cubicBezTo>
                        <a:cubicBezTo>
                          <a:pt x="15325" y="18742"/>
                          <a:pt x="15409" y="18696"/>
                          <a:pt x="15493" y="18635"/>
                        </a:cubicBezTo>
                        <a:cubicBezTo>
                          <a:pt x="15493" y="18635"/>
                          <a:pt x="15480" y="18635"/>
                          <a:pt x="15480" y="18635"/>
                        </a:cubicBezTo>
                        <a:cubicBezTo>
                          <a:pt x="15494" y="18605"/>
                          <a:pt x="15507" y="18574"/>
                          <a:pt x="15535" y="18558"/>
                        </a:cubicBezTo>
                        <a:cubicBezTo>
                          <a:pt x="15564" y="18528"/>
                          <a:pt x="15592" y="18498"/>
                          <a:pt x="15620" y="18467"/>
                        </a:cubicBezTo>
                        <a:cubicBezTo>
                          <a:pt x="15662" y="18436"/>
                          <a:pt x="15676" y="18390"/>
                          <a:pt x="15732" y="18405"/>
                        </a:cubicBezTo>
                        <a:cubicBezTo>
                          <a:pt x="15760" y="18405"/>
                          <a:pt x="15775" y="18375"/>
                          <a:pt x="15803" y="18359"/>
                        </a:cubicBezTo>
                        <a:cubicBezTo>
                          <a:pt x="15817" y="18329"/>
                          <a:pt x="15830" y="18314"/>
                          <a:pt x="15844" y="18283"/>
                        </a:cubicBezTo>
                        <a:cubicBezTo>
                          <a:pt x="15844" y="18283"/>
                          <a:pt x="15844" y="18299"/>
                          <a:pt x="15858" y="18299"/>
                        </a:cubicBezTo>
                        <a:cubicBezTo>
                          <a:pt x="15830" y="18345"/>
                          <a:pt x="15803" y="18375"/>
                          <a:pt x="15775" y="18421"/>
                        </a:cubicBezTo>
                        <a:cubicBezTo>
                          <a:pt x="15775" y="18421"/>
                          <a:pt x="15789" y="18421"/>
                          <a:pt x="15789" y="18436"/>
                        </a:cubicBezTo>
                        <a:cubicBezTo>
                          <a:pt x="15887" y="18344"/>
                          <a:pt x="15971" y="18268"/>
                          <a:pt x="16069" y="18191"/>
                        </a:cubicBezTo>
                        <a:cubicBezTo>
                          <a:pt x="16069" y="18191"/>
                          <a:pt x="16069" y="18191"/>
                          <a:pt x="16069" y="18176"/>
                        </a:cubicBezTo>
                        <a:cubicBezTo>
                          <a:pt x="16055" y="18191"/>
                          <a:pt x="16041" y="18191"/>
                          <a:pt x="16027" y="18191"/>
                        </a:cubicBezTo>
                        <a:cubicBezTo>
                          <a:pt x="16027" y="18176"/>
                          <a:pt x="16013" y="18176"/>
                          <a:pt x="16013" y="18160"/>
                        </a:cubicBezTo>
                        <a:cubicBezTo>
                          <a:pt x="16069" y="18114"/>
                          <a:pt x="16125" y="18053"/>
                          <a:pt x="16196" y="18007"/>
                        </a:cubicBezTo>
                        <a:cubicBezTo>
                          <a:pt x="16224" y="17977"/>
                          <a:pt x="16252" y="17931"/>
                          <a:pt x="16294" y="17946"/>
                        </a:cubicBezTo>
                        <a:cubicBezTo>
                          <a:pt x="16322" y="17946"/>
                          <a:pt x="16350" y="17915"/>
                          <a:pt x="16364" y="17900"/>
                        </a:cubicBezTo>
                        <a:cubicBezTo>
                          <a:pt x="16448" y="17716"/>
                          <a:pt x="16617" y="17610"/>
                          <a:pt x="16730" y="17457"/>
                        </a:cubicBezTo>
                        <a:cubicBezTo>
                          <a:pt x="16856" y="17304"/>
                          <a:pt x="16982" y="17135"/>
                          <a:pt x="17108" y="16966"/>
                        </a:cubicBezTo>
                        <a:cubicBezTo>
                          <a:pt x="17122" y="16951"/>
                          <a:pt x="17151" y="16920"/>
                          <a:pt x="17179" y="16905"/>
                        </a:cubicBezTo>
                        <a:cubicBezTo>
                          <a:pt x="17207" y="16828"/>
                          <a:pt x="17207" y="16767"/>
                          <a:pt x="17193" y="16691"/>
                        </a:cubicBezTo>
                        <a:cubicBezTo>
                          <a:pt x="17193" y="16675"/>
                          <a:pt x="17207" y="16660"/>
                          <a:pt x="17207" y="16660"/>
                        </a:cubicBezTo>
                        <a:cubicBezTo>
                          <a:pt x="17221" y="16614"/>
                          <a:pt x="17236" y="16584"/>
                          <a:pt x="17250" y="16553"/>
                        </a:cubicBezTo>
                        <a:cubicBezTo>
                          <a:pt x="17179" y="16538"/>
                          <a:pt x="17136" y="16538"/>
                          <a:pt x="17108" y="16615"/>
                        </a:cubicBezTo>
                        <a:cubicBezTo>
                          <a:pt x="17108" y="16660"/>
                          <a:pt x="17066" y="16691"/>
                          <a:pt x="17052" y="16721"/>
                        </a:cubicBezTo>
                        <a:cubicBezTo>
                          <a:pt x="17052" y="16737"/>
                          <a:pt x="17067" y="16752"/>
                          <a:pt x="17067" y="16767"/>
                        </a:cubicBezTo>
                        <a:cubicBezTo>
                          <a:pt x="17038" y="16783"/>
                          <a:pt x="17011" y="16814"/>
                          <a:pt x="16983" y="16829"/>
                        </a:cubicBezTo>
                        <a:cubicBezTo>
                          <a:pt x="16969" y="16829"/>
                          <a:pt x="16969" y="16829"/>
                          <a:pt x="16969" y="16829"/>
                        </a:cubicBezTo>
                        <a:cubicBezTo>
                          <a:pt x="16997" y="16768"/>
                          <a:pt x="17038" y="16706"/>
                          <a:pt x="17067" y="16644"/>
                        </a:cubicBezTo>
                        <a:cubicBezTo>
                          <a:pt x="17067" y="16644"/>
                          <a:pt x="17052" y="16630"/>
                          <a:pt x="17052" y="16630"/>
                        </a:cubicBezTo>
                        <a:cubicBezTo>
                          <a:pt x="17052" y="16645"/>
                          <a:pt x="17038" y="16660"/>
                          <a:pt x="17024" y="16660"/>
                        </a:cubicBezTo>
                        <a:cubicBezTo>
                          <a:pt x="16884" y="16843"/>
                          <a:pt x="16758" y="17043"/>
                          <a:pt x="16618" y="17227"/>
                        </a:cubicBezTo>
                        <a:cubicBezTo>
                          <a:pt x="16547" y="17303"/>
                          <a:pt x="16490" y="17380"/>
                          <a:pt x="16378" y="17380"/>
                        </a:cubicBezTo>
                        <a:cubicBezTo>
                          <a:pt x="16406" y="17334"/>
                          <a:pt x="16448" y="17288"/>
                          <a:pt x="16490" y="17258"/>
                        </a:cubicBezTo>
                        <a:cubicBezTo>
                          <a:pt x="16490" y="17242"/>
                          <a:pt x="16490" y="17242"/>
                          <a:pt x="16476" y="17242"/>
                        </a:cubicBezTo>
                        <a:cubicBezTo>
                          <a:pt x="16434" y="17273"/>
                          <a:pt x="16393" y="17303"/>
                          <a:pt x="16337" y="17334"/>
                        </a:cubicBezTo>
                        <a:cubicBezTo>
                          <a:pt x="16337" y="17334"/>
                          <a:pt x="16337" y="17318"/>
                          <a:pt x="16337" y="17318"/>
                        </a:cubicBezTo>
                        <a:cubicBezTo>
                          <a:pt x="16294" y="17379"/>
                          <a:pt x="16238" y="17441"/>
                          <a:pt x="16196" y="17502"/>
                        </a:cubicBezTo>
                        <a:cubicBezTo>
                          <a:pt x="16210" y="17502"/>
                          <a:pt x="16209" y="17517"/>
                          <a:pt x="16209" y="17517"/>
                        </a:cubicBezTo>
                        <a:cubicBezTo>
                          <a:pt x="16266" y="17456"/>
                          <a:pt x="16308" y="17395"/>
                          <a:pt x="16364" y="17334"/>
                        </a:cubicBezTo>
                        <a:cubicBezTo>
                          <a:pt x="16364" y="17334"/>
                          <a:pt x="16378" y="17334"/>
                          <a:pt x="16378" y="17349"/>
                        </a:cubicBezTo>
                        <a:cubicBezTo>
                          <a:pt x="16322" y="17441"/>
                          <a:pt x="16266" y="17518"/>
                          <a:pt x="16209" y="17609"/>
                        </a:cubicBezTo>
                        <a:cubicBezTo>
                          <a:pt x="16224" y="17609"/>
                          <a:pt x="16224" y="17625"/>
                          <a:pt x="16238" y="17625"/>
                        </a:cubicBezTo>
                        <a:cubicBezTo>
                          <a:pt x="16139" y="17732"/>
                          <a:pt x="16027" y="17854"/>
                          <a:pt x="15929" y="17961"/>
                        </a:cubicBezTo>
                        <a:cubicBezTo>
                          <a:pt x="15943" y="17946"/>
                          <a:pt x="15943" y="17931"/>
                          <a:pt x="15971" y="17885"/>
                        </a:cubicBezTo>
                        <a:cubicBezTo>
                          <a:pt x="15929" y="17916"/>
                          <a:pt x="15901" y="17931"/>
                          <a:pt x="15887" y="17946"/>
                        </a:cubicBezTo>
                        <a:cubicBezTo>
                          <a:pt x="15901" y="18038"/>
                          <a:pt x="15873" y="18084"/>
                          <a:pt x="15775" y="18100"/>
                        </a:cubicBezTo>
                        <a:cubicBezTo>
                          <a:pt x="15817" y="17993"/>
                          <a:pt x="15873" y="17916"/>
                          <a:pt x="15943" y="17855"/>
                        </a:cubicBezTo>
                        <a:cubicBezTo>
                          <a:pt x="15957" y="17839"/>
                          <a:pt x="15985" y="17824"/>
                          <a:pt x="15999" y="17808"/>
                        </a:cubicBezTo>
                        <a:cubicBezTo>
                          <a:pt x="16041" y="17747"/>
                          <a:pt x="16084" y="17686"/>
                          <a:pt x="16112" y="17609"/>
                        </a:cubicBezTo>
                        <a:cubicBezTo>
                          <a:pt x="16098" y="17609"/>
                          <a:pt x="16083" y="17625"/>
                          <a:pt x="16069" y="17640"/>
                        </a:cubicBezTo>
                        <a:cubicBezTo>
                          <a:pt x="16069" y="17625"/>
                          <a:pt x="16069" y="17625"/>
                          <a:pt x="16055" y="17625"/>
                        </a:cubicBezTo>
                        <a:cubicBezTo>
                          <a:pt x="16224" y="17411"/>
                          <a:pt x="16393" y="17196"/>
                          <a:pt x="16561" y="16982"/>
                        </a:cubicBezTo>
                        <a:cubicBezTo>
                          <a:pt x="16561" y="16982"/>
                          <a:pt x="16575" y="16997"/>
                          <a:pt x="16589" y="16997"/>
                        </a:cubicBezTo>
                        <a:cubicBezTo>
                          <a:pt x="16533" y="17058"/>
                          <a:pt x="16477" y="17135"/>
                          <a:pt x="16421" y="17196"/>
                        </a:cubicBezTo>
                        <a:cubicBezTo>
                          <a:pt x="16435" y="17196"/>
                          <a:pt x="16435" y="17211"/>
                          <a:pt x="16435" y="17211"/>
                        </a:cubicBezTo>
                        <a:cubicBezTo>
                          <a:pt x="16491" y="17150"/>
                          <a:pt x="16533" y="17089"/>
                          <a:pt x="16589" y="17028"/>
                        </a:cubicBezTo>
                        <a:cubicBezTo>
                          <a:pt x="16603" y="16997"/>
                          <a:pt x="16631" y="16966"/>
                          <a:pt x="16645" y="16966"/>
                        </a:cubicBezTo>
                        <a:cubicBezTo>
                          <a:pt x="16715" y="16966"/>
                          <a:pt x="16715" y="16920"/>
                          <a:pt x="16730" y="16874"/>
                        </a:cubicBezTo>
                        <a:cubicBezTo>
                          <a:pt x="16744" y="16844"/>
                          <a:pt x="16758" y="16813"/>
                          <a:pt x="16772" y="16783"/>
                        </a:cubicBezTo>
                        <a:cubicBezTo>
                          <a:pt x="16800" y="16737"/>
                          <a:pt x="16827" y="16676"/>
                          <a:pt x="16813" y="16615"/>
                        </a:cubicBezTo>
                        <a:cubicBezTo>
                          <a:pt x="16813" y="16599"/>
                          <a:pt x="16827" y="16584"/>
                          <a:pt x="16827" y="16568"/>
                        </a:cubicBezTo>
                        <a:cubicBezTo>
                          <a:pt x="16869" y="16507"/>
                          <a:pt x="16898" y="16446"/>
                          <a:pt x="16940" y="16385"/>
                        </a:cubicBezTo>
                        <a:cubicBezTo>
                          <a:pt x="16954" y="16354"/>
                          <a:pt x="16969" y="16323"/>
                          <a:pt x="16983" y="16262"/>
                        </a:cubicBezTo>
                        <a:cubicBezTo>
                          <a:pt x="16955" y="16277"/>
                          <a:pt x="16940" y="16293"/>
                          <a:pt x="16926" y="16293"/>
                        </a:cubicBezTo>
                        <a:cubicBezTo>
                          <a:pt x="16926" y="16293"/>
                          <a:pt x="16926" y="16292"/>
                          <a:pt x="16912" y="16277"/>
                        </a:cubicBezTo>
                        <a:cubicBezTo>
                          <a:pt x="16954" y="16247"/>
                          <a:pt x="16982" y="16201"/>
                          <a:pt x="17024" y="16201"/>
                        </a:cubicBezTo>
                        <a:cubicBezTo>
                          <a:pt x="17080" y="16186"/>
                          <a:pt x="17151" y="16139"/>
                          <a:pt x="17165" y="16063"/>
                        </a:cubicBezTo>
                        <a:cubicBezTo>
                          <a:pt x="17151" y="16078"/>
                          <a:pt x="17136" y="16094"/>
                          <a:pt x="17122" y="16094"/>
                        </a:cubicBezTo>
                        <a:cubicBezTo>
                          <a:pt x="17122" y="16094"/>
                          <a:pt x="17108" y="16093"/>
                          <a:pt x="17108" y="16078"/>
                        </a:cubicBezTo>
                        <a:cubicBezTo>
                          <a:pt x="17122" y="16063"/>
                          <a:pt x="17151" y="16047"/>
                          <a:pt x="17165" y="16032"/>
                        </a:cubicBezTo>
                        <a:cubicBezTo>
                          <a:pt x="17179" y="15955"/>
                          <a:pt x="17264" y="15956"/>
                          <a:pt x="17250" y="15864"/>
                        </a:cubicBezTo>
                        <a:cubicBezTo>
                          <a:pt x="17250" y="15818"/>
                          <a:pt x="17305" y="15757"/>
                          <a:pt x="17333" y="15711"/>
                        </a:cubicBezTo>
                        <a:cubicBezTo>
                          <a:pt x="17347" y="15665"/>
                          <a:pt x="17376" y="15634"/>
                          <a:pt x="17390" y="15588"/>
                        </a:cubicBezTo>
                        <a:cubicBezTo>
                          <a:pt x="17404" y="15527"/>
                          <a:pt x="17418" y="15466"/>
                          <a:pt x="17432" y="15404"/>
                        </a:cubicBezTo>
                        <a:cubicBezTo>
                          <a:pt x="17376" y="15420"/>
                          <a:pt x="17376" y="15420"/>
                          <a:pt x="17376" y="15481"/>
                        </a:cubicBezTo>
                        <a:cubicBezTo>
                          <a:pt x="17376" y="15496"/>
                          <a:pt x="17362" y="15512"/>
                          <a:pt x="17362" y="15512"/>
                        </a:cubicBezTo>
                        <a:cubicBezTo>
                          <a:pt x="17333" y="15573"/>
                          <a:pt x="17291" y="15619"/>
                          <a:pt x="17277" y="15680"/>
                        </a:cubicBezTo>
                        <a:cubicBezTo>
                          <a:pt x="17263" y="15741"/>
                          <a:pt x="17221" y="15757"/>
                          <a:pt x="17179" y="15757"/>
                        </a:cubicBezTo>
                        <a:cubicBezTo>
                          <a:pt x="17123" y="15757"/>
                          <a:pt x="17095" y="15772"/>
                          <a:pt x="17067" y="15818"/>
                        </a:cubicBezTo>
                        <a:cubicBezTo>
                          <a:pt x="17053" y="15848"/>
                          <a:pt x="17024" y="15864"/>
                          <a:pt x="17010" y="15879"/>
                        </a:cubicBezTo>
                        <a:cubicBezTo>
                          <a:pt x="16968" y="15910"/>
                          <a:pt x="16940" y="15941"/>
                          <a:pt x="16912" y="15987"/>
                        </a:cubicBezTo>
                        <a:cubicBezTo>
                          <a:pt x="16926" y="15987"/>
                          <a:pt x="16939" y="15971"/>
                          <a:pt x="16953" y="15971"/>
                        </a:cubicBezTo>
                        <a:cubicBezTo>
                          <a:pt x="16953" y="15971"/>
                          <a:pt x="16954" y="15987"/>
                          <a:pt x="16969" y="15987"/>
                        </a:cubicBezTo>
                        <a:cubicBezTo>
                          <a:pt x="16940" y="16002"/>
                          <a:pt x="16912" y="16032"/>
                          <a:pt x="16884" y="16047"/>
                        </a:cubicBezTo>
                        <a:cubicBezTo>
                          <a:pt x="16898" y="16047"/>
                          <a:pt x="16898" y="16063"/>
                          <a:pt x="16898" y="16063"/>
                        </a:cubicBezTo>
                        <a:cubicBezTo>
                          <a:pt x="16926" y="16047"/>
                          <a:pt x="16940" y="16033"/>
                          <a:pt x="16969" y="16002"/>
                        </a:cubicBezTo>
                        <a:cubicBezTo>
                          <a:pt x="16983" y="15987"/>
                          <a:pt x="17010" y="15956"/>
                          <a:pt x="17024" y="15925"/>
                        </a:cubicBezTo>
                        <a:cubicBezTo>
                          <a:pt x="17024" y="15941"/>
                          <a:pt x="17038" y="15941"/>
                          <a:pt x="17038" y="15941"/>
                        </a:cubicBezTo>
                        <a:cubicBezTo>
                          <a:pt x="16982" y="16002"/>
                          <a:pt x="16940" y="16063"/>
                          <a:pt x="16870" y="16124"/>
                        </a:cubicBezTo>
                        <a:cubicBezTo>
                          <a:pt x="16870" y="16078"/>
                          <a:pt x="16828" y="16048"/>
                          <a:pt x="16870" y="16002"/>
                        </a:cubicBezTo>
                        <a:cubicBezTo>
                          <a:pt x="16898" y="15972"/>
                          <a:pt x="16912" y="15941"/>
                          <a:pt x="16940" y="15910"/>
                        </a:cubicBezTo>
                        <a:cubicBezTo>
                          <a:pt x="16954" y="15879"/>
                          <a:pt x="16969" y="15864"/>
                          <a:pt x="16983" y="15833"/>
                        </a:cubicBezTo>
                        <a:cubicBezTo>
                          <a:pt x="16969" y="15833"/>
                          <a:pt x="16954" y="15833"/>
                          <a:pt x="16940" y="15848"/>
                        </a:cubicBezTo>
                        <a:cubicBezTo>
                          <a:pt x="16968" y="15787"/>
                          <a:pt x="16996" y="15711"/>
                          <a:pt x="17010" y="15649"/>
                        </a:cubicBezTo>
                        <a:cubicBezTo>
                          <a:pt x="17010" y="15649"/>
                          <a:pt x="17010" y="15649"/>
                          <a:pt x="16996" y="15649"/>
                        </a:cubicBezTo>
                        <a:cubicBezTo>
                          <a:pt x="16968" y="15726"/>
                          <a:pt x="16940" y="15803"/>
                          <a:pt x="16898" y="15879"/>
                        </a:cubicBezTo>
                        <a:cubicBezTo>
                          <a:pt x="16870" y="15925"/>
                          <a:pt x="16870" y="16017"/>
                          <a:pt x="16786" y="15971"/>
                        </a:cubicBezTo>
                        <a:cubicBezTo>
                          <a:pt x="16772" y="15971"/>
                          <a:pt x="16758" y="16017"/>
                          <a:pt x="16744" y="16047"/>
                        </a:cubicBezTo>
                        <a:cubicBezTo>
                          <a:pt x="16744" y="16047"/>
                          <a:pt x="16730" y="16032"/>
                          <a:pt x="16730" y="16032"/>
                        </a:cubicBezTo>
                        <a:cubicBezTo>
                          <a:pt x="16758" y="15940"/>
                          <a:pt x="16785" y="15864"/>
                          <a:pt x="16827" y="15788"/>
                        </a:cubicBezTo>
                        <a:cubicBezTo>
                          <a:pt x="16884" y="15681"/>
                          <a:pt x="16954" y="15588"/>
                          <a:pt x="17038" y="15497"/>
                        </a:cubicBezTo>
                        <a:cubicBezTo>
                          <a:pt x="17052" y="15481"/>
                          <a:pt x="17080" y="15481"/>
                          <a:pt x="17108" y="15466"/>
                        </a:cubicBezTo>
                        <a:cubicBezTo>
                          <a:pt x="17136" y="15435"/>
                          <a:pt x="17179" y="15405"/>
                          <a:pt x="17165" y="15344"/>
                        </a:cubicBezTo>
                        <a:cubicBezTo>
                          <a:pt x="17165" y="15328"/>
                          <a:pt x="17193" y="15282"/>
                          <a:pt x="17207" y="15251"/>
                        </a:cubicBezTo>
                        <a:cubicBezTo>
                          <a:pt x="17249" y="15205"/>
                          <a:pt x="17304" y="15160"/>
                          <a:pt x="17346" y="15099"/>
                        </a:cubicBezTo>
                        <a:cubicBezTo>
                          <a:pt x="17346" y="15099"/>
                          <a:pt x="17362" y="15083"/>
                          <a:pt x="17362" y="15068"/>
                        </a:cubicBezTo>
                        <a:cubicBezTo>
                          <a:pt x="17347" y="15037"/>
                          <a:pt x="17347" y="15022"/>
                          <a:pt x="17390" y="15037"/>
                        </a:cubicBezTo>
                        <a:cubicBezTo>
                          <a:pt x="17418" y="14915"/>
                          <a:pt x="17572" y="14884"/>
                          <a:pt x="17586" y="14746"/>
                        </a:cubicBezTo>
                        <a:cubicBezTo>
                          <a:pt x="17586" y="14715"/>
                          <a:pt x="17628" y="14685"/>
                          <a:pt x="17642" y="14639"/>
                        </a:cubicBezTo>
                        <a:cubicBezTo>
                          <a:pt x="17684" y="14547"/>
                          <a:pt x="17740" y="14440"/>
                          <a:pt x="17796" y="14318"/>
                        </a:cubicBezTo>
                        <a:cubicBezTo>
                          <a:pt x="17796" y="14364"/>
                          <a:pt x="17796" y="14393"/>
                          <a:pt x="17796" y="14408"/>
                        </a:cubicBezTo>
                        <a:cubicBezTo>
                          <a:pt x="17852" y="14378"/>
                          <a:pt x="17867" y="14348"/>
                          <a:pt x="17853" y="14287"/>
                        </a:cubicBezTo>
                        <a:cubicBezTo>
                          <a:pt x="17853" y="14257"/>
                          <a:pt x="17853" y="14240"/>
                          <a:pt x="17853" y="14209"/>
                        </a:cubicBezTo>
                        <a:cubicBezTo>
                          <a:pt x="17853" y="14163"/>
                          <a:pt x="17868" y="14119"/>
                          <a:pt x="17882" y="14057"/>
                        </a:cubicBezTo>
                        <a:cubicBezTo>
                          <a:pt x="17882" y="14027"/>
                          <a:pt x="17909" y="13996"/>
                          <a:pt x="17909" y="13965"/>
                        </a:cubicBezTo>
                        <a:cubicBezTo>
                          <a:pt x="17909" y="13935"/>
                          <a:pt x="17880" y="13904"/>
                          <a:pt x="17866" y="13858"/>
                        </a:cubicBezTo>
                        <a:cubicBezTo>
                          <a:pt x="17824" y="13858"/>
                          <a:pt x="17811" y="13797"/>
                          <a:pt x="17825" y="13735"/>
                        </a:cubicBezTo>
                        <a:cubicBezTo>
                          <a:pt x="17811" y="13735"/>
                          <a:pt x="17796" y="13751"/>
                          <a:pt x="17782" y="13751"/>
                        </a:cubicBezTo>
                        <a:cubicBezTo>
                          <a:pt x="17782" y="13736"/>
                          <a:pt x="17768" y="13735"/>
                          <a:pt x="17768" y="13735"/>
                        </a:cubicBezTo>
                        <a:cubicBezTo>
                          <a:pt x="17698" y="13904"/>
                          <a:pt x="17642" y="14073"/>
                          <a:pt x="17586" y="14272"/>
                        </a:cubicBezTo>
                        <a:cubicBezTo>
                          <a:pt x="17586" y="14241"/>
                          <a:pt x="17572" y="14241"/>
                          <a:pt x="17572" y="14226"/>
                        </a:cubicBezTo>
                        <a:cubicBezTo>
                          <a:pt x="17558" y="14241"/>
                          <a:pt x="17544" y="14257"/>
                          <a:pt x="17530" y="14287"/>
                        </a:cubicBezTo>
                        <a:cubicBezTo>
                          <a:pt x="17516" y="14272"/>
                          <a:pt x="17516" y="14256"/>
                          <a:pt x="17516" y="14256"/>
                        </a:cubicBezTo>
                        <a:cubicBezTo>
                          <a:pt x="17544" y="14195"/>
                          <a:pt x="17516" y="14119"/>
                          <a:pt x="17572" y="14057"/>
                        </a:cubicBezTo>
                        <a:cubicBezTo>
                          <a:pt x="17614" y="14027"/>
                          <a:pt x="17600" y="13950"/>
                          <a:pt x="17615" y="13889"/>
                        </a:cubicBezTo>
                        <a:cubicBezTo>
                          <a:pt x="17643" y="13828"/>
                          <a:pt x="17614" y="13766"/>
                          <a:pt x="17586" y="13705"/>
                        </a:cubicBezTo>
                        <a:cubicBezTo>
                          <a:pt x="17558" y="13659"/>
                          <a:pt x="17572" y="13582"/>
                          <a:pt x="17572" y="13521"/>
                        </a:cubicBezTo>
                        <a:cubicBezTo>
                          <a:pt x="17572" y="13475"/>
                          <a:pt x="17614" y="13429"/>
                          <a:pt x="17586" y="13384"/>
                        </a:cubicBezTo>
                        <a:cubicBezTo>
                          <a:pt x="17642" y="13353"/>
                          <a:pt x="17586" y="13246"/>
                          <a:pt x="17670" y="13231"/>
                        </a:cubicBezTo>
                        <a:cubicBezTo>
                          <a:pt x="17684" y="13231"/>
                          <a:pt x="17684" y="13215"/>
                          <a:pt x="17698" y="13200"/>
                        </a:cubicBezTo>
                        <a:cubicBezTo>
                          <a:pt x="17684" y="13200"/>
                          <a:pt x="17670" y="13200"/>
                          <a:pt x="17656" y="13185"/>
                        </a:cubicBezTo>
                        <a:cubicBezTo>
                          <a:pt x="17698" y="13062"/>
                          <a:pt x="17713" y="12909"/>
                          <a:pt x="17839" y="12802"/>
                        </a:cubicBezTo>
                        <a:cubicBezTo>
                          <a:pt x="17839" y="12802"/>
                          <a:pt x="17854" y="12817"/>
                          <a:pt x="17882" y="12833"/>
                        </a:cubicBezTo>
                        <a:cubicBezTo>
                          <a:pt x="17882" y="12817"/>
                          <a:pt x="17895" y="12802"/>
                          <a:pt x="17909" y="12771"/>
                        </a:cubicBezTo>
                        <a:cubicBezTo>
                          <a:pt x="17909" y="12802"/>
                          <a:pt x="17923" y="12833"/>
                          <a:pt x="17923" y="12848"/>
                        </a:cubicBezTo>
                        <a:cubicBezTo>
                          <a:pt x="17951" y="12817"/>
                          <a:pt x="17980" y="12786"/>
                          <a:pt x="18008" y="12756"/>
                        </a:cubicBezTo>
                        <a:cubicBezTo>
                          <a:pt x="17909" y="12710"/>
                          <a:pt x="17853" y="12434"/>
                          <a:pt x="17923" y="12358"/>
                        </a:cubicBezTo>
                        <a:cubicBezTo>
                          <a:pt x="17923" y="12281"/>
                          <a:pt x="17895" y="12220"/>
                          <a:pt x="17895" y="12159"/>
                        </a:cubicBezTo>
                        <a:cubicBezTo>
                          <a:pt x="17895" y="12113"/>
                          <a:pt x="17923" y="12082"/>
                          <a:pt x="17937" y="12051"/>
                        </a:cubicBezTo>
                        <a:cubicBezTo>
                          <a:pt x="17951" y="12036"/>
                          <a:pt x="17951" y="12036"/>
                          <a:pt x="17951" y="12036"/>
                        </a:cubicBezTo>
                        <a:cubicBezTo>
                          <a:pt x="17951" y="11975"/>
                          <a:pt x="18036" y="11944"/>
                          <a:pt x="18008" y="11852"/>
                        </a:cubicBezTo>
                        <a:cubicBezTo>
                          <a:pt x="18008" y="11822"/>
                          <a:pt x="18021" y="11776"/>
                          <a:pt x="18035" y="11730"/>
                        </a:cubicBezTo>
                        <a:cubicBezTo>
                          <a:pt x="18035" y="11730"/>
                          <a:pt x="18050" y="11730"/>
                          <a:pt x="18050" y="11730"/>
                        </a:cubicBezTo>
                        <a:cubicBezTo>
                          <a:pt x="18050" y="11899"/>
                          <a:pt x="18050" y="12066"/>
                          <a:pt x="18050" y="12235"/>
                        </a:cubicBezTo>
                        <a:cubicBezTo>
                          <a:pt x="18134" y="12143"/>
                          <a:pt x="18049" y="12006"/>
                          <a:pt x="18133" y="11898"/>
                        </a:cubicBezTo>
                        <a:cubicBezTo>
                          <a:pt x="18148" y="11944"/>
                          <a:pt x="18162" y="11975"/>
                          <a:pt x="18176" y="12020"/>
                        </a:cubicBezTo>
                        <a:cubicBezTo>
                          <a:pt x="18204" y="11913"/>
                          <a:pt x="18218" y="11807"/>
                          <a:pt x="18232" y="11715"/>
                        </a:cubicBezTo>
                        <a:cubicBezTo>
                          <a:pt x="18218" y="11715"/>
                          <a:pt x="18218" y="11715"/>
                          <a:pt x="18218" y="11699"/>
                        </a:cubicBezTo>
                        <a:cubicBezTo>
                          <a:pt x="18204" y="11776"/>
                          <a:pt x="18190" y="11837"/>
                          <a:pt x="18162" y="11898"/>
                        </a:cubicBezTo>
                        <a:cubicBezTo>
                          <a:pt x="18162" y="11898"/>
                          <a:pt x="18148" y="11898"/>
                          <a:pt x="18148" y="11883"/>
                        </a:cubicBezTo>
                        <a:cubicBezTo>
                          <a:pt x="18134" y="11715"/>
                          <a:pt x="18162" y="11561"/>
                          <a:pt x="18218" y="11408"/>
                        </a:cubicBezTo>
                        <a:cubicBezTo>
                          <a:pt x="18218" y="11454"/>
                          <a:pt x="18232" y="11501"/>
                          <a:pt x="18232" y="11546"/>
                        </a:cubicBezTo>
                        <a:cubicBezTo>
                          <a:pt x="18246" y="11546"/>
                          <a:pt x="18246" y="11562"/>
                          <a:pt x="18260" y="11562"/>
                        </a:cubicBezTo>
                        <a:cubicBezTo>
                          <a:pt x="18274" y="11501"/>
                          <a:pt x="18302" y="11454"/>
                          <a:pt x="18330" y="11408"/>
                        </a:cubicBezTo>
                        <a:cubicBezTo>
                          <a:pt x="18330" y="11408"/>
                          <a:pt x="18330" y="11408"/>
                          <a:pt x="18344" y="11408"/>
                        </a:cubicBezTo>
                        <a:cubicBezTo>
                          <a:pt x="18330" y="11439"/>
                          <a:pt x="18330" y="11470"/>
                          <a:pt x="18330" y="11500"/>
                        </a:cubicBezTo>
                        <a:cubicBezTo>
                          <a:pt x="18344" y="11500"/>
                          <a:pt x="18344" y="11500"/>
                          <a:pt x="18344" y="11500"/>
                        </a:cubicBezTo>
                        <a:cubicBezTo>
                          <a:pt x="18358" y="11439"/>
                          <a:pt x="18388" y="11393"/>
                          <a:pt x="18402" y="11332"/>
                        </a:cubicBezTo>
                        <a:cubicBezTo>
                          <a:pt x="18402" y="11332"/>
                          <a:pt x="18414" y="11332"/>
                          <a:pt x="18414" y="11347"/>
                        </a:cubicBezTo>
                        <a:cubicBezTo>
                          <a:pt x="18428" y="11378"/>
                          <a:pt x="18442" y="11424"/>
                          <a:pt x="18456" y="11470"/>
                        </a:cubicBezTo>
                        <a:cubicBezTo>
                          <a:pt x="18456" y="11424"/>
                          <a:pt x="18485" y="11378"/>
                          <a:pt x="18471" y="11363"/>
                        </a:cubicBezTo>
                        <a:cubicBezTo>
                          <a:pt x="18443" y="11286"/>
                          <a:pt x="18486" y="11224"/>
                          <a:pt x="18514" y="11178"/>
                        </a:cubicBezTo>
                        <a:cubicBezTo>
                          <a:pt x="18528" y="11148"/>
                          <a:pt x="18527" y="11102"/>
                          <a:pt x="18527" y="11056"/>
                        </a:cubicBezTo>
                        <a:cubicBezTo>
                          <a:pt x="18541" y="11056"/>
                          <a:pt x="18555" y="11072"/>
                          <a:pt x="18569" y="11072"/>
                        </a:cubicBezTo>
                        <a:cubicBezTo>
                          <a:pt x="18583" y="10995"/>
                          <a:pt x="18596" y="10918"/>
                          <a:pt x="18610" y="10842"/>
                        </a:cubicBezTo>
                        <a:cubicBezTo>
                          <a:pt x="18582" y="10842"/>
                          <a:pt x="18583" y="10842"/>
                          <a:pt x="18555" y="10857"/>
                        </a:cubicBezTo>
                        <a:cubicBezTo>
                          <a:pt x="18569" y="10811"/>
                          <a:pt x="18583" y="10766"/>
                          <a:pt x="18583" y="10720"/>
                        </a:cubicBezTo>
                        <a:cubicBezTo>
                          <a:pt x="18541" y="10720"/>
                          <a:pt x="18499" y="10720"/>
                          <a:pt x="18456" y="10720"/>
                        </a:cubicBezTo>
                        <a:cubicBezTo>
                          <a:pt x="18456" y="10704"/>
                          <a:pt x="18442" y="10674"/>
                          <a:pt x="18442" y="10658"/>
                        </a:cubicBezTo>
                        <a:cubicBezTo>
                          <a:pt x="18428" y="10704"/>
                          <a:pt x="18400" y="10750"/>
                          <a:pt x="18442" y="10811"/>
                        </a:cubicBezTo>
                        <a:cubicBezTo>
                          <a:pt x="18470" y="10842"/>
                          <a:pt x="18471" y="10888"/>
                          <a:pt x="18471" y="10934"/>
                        </a:cubicBezTo>
                        <a:cubicBezTo>
                          <a:pt x="18471" y="10934"/>
                          <a:pt x="18456" y="10934"/>
                          <a:pt x="18442" y="10934"/>
                        </a:cubicBezTo>
                        <a:cubicBezTo>
                          <a:pt x="18428" y="10980"/>
                          <a:pt x="18400" y="11041"/>
                          <a:pt x="18372" y="11102"/>
                        </a:cubicBezTo>
                        <a:cubicBezTo>
                          <a:pt x="18372" y="11102"/>
                          <a:pt x="18373" y="11102"/>
                          <a:pt x="18358" y="11102"/>
                        </a:cubicBezTo>
                        <a:cubicBezTo>
                          <a:pt x="18373" y="11041"/>
                          <a:pt x="18330" y="11011"/>
                          <a:pt x="18372" y="10949"/>
                        </a:cubicBezTo>
                        <a:cubicBezTo>
                          <a:pt x="18400" y="10888"/>
                          <a:pt x="18387" y="10796"/>
                          <a:pt x="18387" y="10735"/>
                        </a:cubicBezTo>
                        <a:cubicBezTo>
                          <a:pt x="18387" y="10720"/>
                          <a:pt x="18373" y="10689"/>
                          <a:pt x="18358" y="10704"/>
                        </a:cubicBezTo>
                        <a:cubicBezTo>
                          <a:pt x="18344" y="10704"/>
                          <a:pt x="18302" y="10720"/>
                          <a:pt x="18302" y="10735"/>
                        </a:cubicBezTo>
                        <a:cubicBezTo>
                          <a:pt x="18288" y="10796"/>
                          <a:pt x="18274" y="10873"/>
                          <a:pt x="18260" y="10934"/>
                        </a:cubicBezTo>
                        <a:cubicBezTo>
                          <a:pt x="18260" y="10980"/>
                          <a:pt x="18288" y="11041"/>
                          <a:pt x="18218" y="11072"/>
                        </a:cubicBezTo>
                        <a:cubicBezTo>
                          <a:pt x="18218" y="11072"/>
                          <a:pt x="18218" y="11118"/>
                          <a:pt x="18218" y="11133"/>
                        </a:cubicBezTo>
                        <a:cubicBezTo>
                          <a:pt x="18232" y="11148"/>
                          <a:pt x="18246" y="11178"/>
                          <a:pt x="18260" y="11209"/>
                        </a:cubicBezTo>
                        <a:cubicBezTo>
                          <a:pt x="18176" y="11178"/>
                          <a:pt x="18190" y="11240"/>
                          <a:pt x="18176" y="11271"/>
                        </a:cubicBezTo>
                        <a:cubicBezTo>
                          <a:pt x="18162" y="11240"/>
                          <a:pt x="18148" y="11209"/>
                          <a:pt x="18133" y="11178"/>
                        </a:cubicBezTo>
                        <a:cubicBezTo>
                          <a:pt x="18119" y="11255"/>
                          <a:pt x="18092" y="11347"/>
                          <a:pt x="18078" y="11423"/>
                        </a:cubicBezTo>
                        <a:cubicBezTo>
                          <a:pt x="18064" y="11423"/>
                          <a:pt x="18064" y="11423"/>
                          <a:pt x="18050" y="11408"/>
                        </a:cubicBezTo>
                        <a:cubicBezTo>
                          <a:pt x="18050" y="11408"/>
                          <a:pt x="18050" y="11393"/>
                          <a:pt x="18050" y="11393"/>
                        </a:cubicBezTo>
                        <a:cubicBezTo>
                          <a:pt x="18078" y="11286"/>
                          <a:pt x="18022" y="11194"/>
                          <a:pt x="18008" y="11087"/>
                        </a:cubicBezTo>
                        <a:cubicBezTo>
                          <a:pt x="17994" y="11087"/>
                          <a:pt x="17979" y="11087"/>
                          <a:pt x="17965" y="11102"/>
                        </a:cubicBezTo>
                        <a:cubicBezTo>
                          <a:pt x="17993" y="10980"/>
                          <a:pt x="17979" y="10888"/>
                          <a:pt x="17951" y="10873"/>
                        </a:cubicBezTo>
                        <a:cubicBezTo>
                          <a:pt x="17937" y="10888"/>
                          <a:pt x="17937" y="10903"/>
                          <a:pt x="17937" y="10919"/>
                        </a:cubicBezTo>
                        <a:cubicBezTo>
                          <a:pt x="17937" y="10919"/>
                          <a:pt x="17937" y="10919"/>
                          <a:pt x="17923" y="10919"/>
                        </a:cubicBezTo>
                        <a:cubicBezTo>
                          <a:pt x="17923" y="10888"/>
                          <a:pt x="17923" y="10842"/>
                          <a:pt x="17923" y="10811"/>
                        </a:cubicBezTo>
                        <a:cubicBezTo>
                          <a:pt x="17923" y="10765"/>
                          <a:pt x="17923" y="10735"/>
                          <a:pt x="17937" y="10689"/>
                        </a:cubicBezTo>
                        <a:cubicBezTo>
                          <a:pt x="17937" y="10658"/>
                          <a:pt x="17964" y="10627"/>
                          <a:pt x="17978" y="10597"/>
                        </a:cubicBezTo>
                        <a:cubicBezTo>
                          <a:pt x="17908" y="10612"/>
                          <a:pt x="17909" y="10612"/>
                          <a:pt x="17853" y="10490"/>
                        </a:cubicBezTo>
                        <a:cubicBezTo>
                          <a:pt x="17881" y="10475"/>
                          <a:pt x="17909" y="10459"/>
                          <a:pt x="17937" y="10428"/>
                        </a:cubicBezTo>
                        <a:cubicBezTo>
                          <a:pt x="17937" y="10352"/>
                          <a:pt x="17950" y="10275"/>
                          <a:pt x="17978" y="10199"/>
                        </a:cubicBezTo>
                        <a:cubicBezTo>
                          <a:pt x="18006" y="10138"/>
                          <a:pt x="17994" y="10061"/>
                          <a:pt x="17994" y="9984"/>
                        </a:cubicBezTo>
                        <a:cubicBezTo>
                          <a:pt x="17994" y="10000"/>
                          <a:pt x="18008" y="10015"/>
                          <a:pt x="18008" y="10031"/>
                        </a:cubicBezTo>
                        <a:cubicBezTo>
                          <a:pt x="18022" y="9969"/>
                          <a:pt x="18021" y="9908"/>
                          <a:pt x="18035" y="9832"/>
                        </a:cubicBezTo>
                        <a:cubicBezTo>
                          <a:pt x="18092" y="9939"/>
                          <a:pt x="18092" y="10046"/>
                          <a:pt x="18035" y="10061"/>
                        </a:cubicBezTo>
                        <a:cubicBezTo>
                          <a:pt x="18050" y="10122"/>
                          <a:pt x="18050" y="10184"/>
                          <a:pt x="18064" y="10245"/>
                        </a:cubicBezTo>
                        <a:cubicBezTo>
                          <a:pt x="18064" y="10245"/>
                          <a:pt x="18078" y="10245"/>
                          <a:pt x="18078" y="10245"/>
                        </a:cubicBezTo>
                        <a:cubicBezTo>
                          <a:pt x="18092" y="10230"/>
                          <a:pt x="18091" y="10214"/>
                          <a:pt x="18091" y="10183"/>
                        </a:cubicBezTo>
                        <a:cubicBezTo>
                          <a:pt x="18105" y="10183"/>
                          <a:pt x="18104" y="10183"/>
                          <a:pt x="18104" y="10183"/>
                        </a:cubicBezTo>
                        <a:cubicBezTo>
                          <a:pt x="18119" y="10229"/>
                          <a:pt x="18133" y="10276"/>
                          <a:pt x="18133" y="10306"/>
                        </a:cubicBezTo>
                        <a:cubicBezTo>
                          <a:pt x="18162" y="10276"/>
                          <a:pt x="18204" y="10245"/>
                          <a:pt x="18246" y="10199"/>
                        </a:cubicBezTo>
                        <a:cubicBezTo>
                          <a:pt x="18260" y="10122"/>
                          <a:pt x="18260" y="10029"/>
                          <a:pt x="18274" y="9937"/>
                        </a:cubicBezTo>
                        <a:cubicBezTo>
                          <a:pt x="18288" y="9937"/>
                          <a:pt x="18288" y="9923"/>
                          <a:pt x="18302" y="9923"/>
                        </a:cubicBezTo>
                        <a:cubicBezTo>
                          <a:pt x="18302" y="9954"/>
                          <a:pt x="18316" y="9969"/>
                          <a:pt x="18316" y="9984"/>
                        </a:cubicBezTo>
                        <a:cubicBezTo>
                          <a:pt x="18330" y="9984"/>
                          <a:pt x="18330" y="9984"/>
                          <a:pt x="18330" y="9984"/>
                        </a:cubicBezTo>
                        <a:cubicBezTo>
                          <a:pt x="18330" y="9938"/>
                          <a:pt x="18344" y="9908"/>
                          <a:pt x="18344" y="9862"/>
                        </a:cubicBezTo>
                        <a:cubicBezTo>
                          <a:pt x="18330" y="9862"/>
                          <a:pt x="18302" y="9847"/>
                          <a:pt x="18288" y="9847"/>
                        </a:cubicBezTo>
                        <a:cubicBezTo>
                          <a:pt x="18274" y="9877"/>
                          <a:pt x="18260" y="9907"/>
                          <a:pt x="18246" y="9937"/>
                        </a:cubicBezTo>
                        <a:cubicBezTo>
                          <a:pt x="18232" y="9907"/>
                          <a:pt x="18218" y="9893"/>
                          <a:pt x="18204" y="9878"/>
                        </a:cubicBezTo>
                        <a:cubicBezTo>
                          <a:pt x="18204" y="9954"/>
                          <a:pt x="18260" y="10031"/>
                          <a:pt x="18176" y="10123"/>
                        </a:cubicBezTo>
                        <a:cubicBezTo>
                          <a:pt x="18190" y="10031"/>
                          <a:pt x="18190" y="9954"/>
                          <a:pt x="18204" y="9878"/>
                        </a:cubicBezTo>
                        <a:cubicBezTo>
                          <a:pt x="18218" y="9847"/>
                          <a:pt x="18218" y="9816"/>
                          <a:pt x="18218" y="9801"/>
                        </a:cubicBezTo>
                        <a:cubicBezTo>
                          <a:pt x="18218" y="9755"/>
                          <a:pt x="18204" y="9708"/>
                          <a:pt x="18204" y="9662"/>
                        </a:cubicBezTo>
                        <a:cubicBezTo>
                          <a:pt x="18190" y="9693"/>
                          <a:pt x="18190" y="9708"/>
                          <a:pt x="18176" y="9738"/>
                        </a:cubicBezTo>
                        <a:cubicBezTo>
                          <a:pt x="18176" y="9738"/>
                          <a:pt x="18162" y="9738"/>
                          <a:pt x="18162" y="9738"/>
                        </a:cubicBezTo>
                        <a:cubicBezTo>
                          <a:pt x="18162" y="9662"/>
                          <a:pt x="18162" y="9601"/>
                          <a:pt x="18162" y="9525"/>
                        </a:cubicBezTo>
                        <a:cubicBezTo>
                          <a:pt x="18162" y="9525"/>
                          <a:pt x="18148" y="9525"/>
                          <a:pt x="18148" y="9525"/>
                        </a:cubicBezTo>
                        <a:cubicBezTo>
                          <a:pt x="18148" y="9556"/>
                          <a:pt x="18148" y="9587"/>
                          <a:pt x="18148" y="9648"/>
                        </a:cubicBezTo>
                        <a:cubicBezTo>
                          <a:pt x="18120" y="9587"/>
                          <a:pt x="18105" y="9541"/>
                          <a:pt x="18091" y="9480"/>
                        </a:cubicBezTo>
                        <a:cubicBezTo>
                          <a:pt x="18077" y="9541"/>
                          <a:pt x="18064" y="9571"/>
                          <a:pt x="18050" y="9602"/>
                        </a:cubicBezTo>
                        <a:cubicBezTo>
                          <a:pt x="18050" y="9602"/>
                          <a:pt x="18035" y="9602"/>
                          <a:pt x="18035" y="9602"/>
                        </a:cubicBezTo>
                        <a:cubicBezTo>
                          <a:pt x="18035" y="9571"/>
                          <a:pt x="18050" y="9540"/>
                          <a:pt x="18064" y="9510"/>
                        </a:cubicBezTo>
                        <a:cubicBezTo>
                          <a:pt x="18036" y="9525"/>
                          <a:pt x="18022" y="9539"/>
                          <a:pt x="17994" y="9539"/>
                        </a:cubicBezTo>
                        <a:cubicBezTo>
                          <a:pt x="17994" y="9524"/>
                          <a:pt x="17994" y="9510"/>
                          <a:pt x="17994" y="9480"/>
                        </a:cubicBezTo>
                        <a:cubicBezTo>
                          <a:pt x="17979" y="9510"/>
                          <a:pt x="17965" y="9525"/>
                          <a:pt x="17951" y="9571"/>
                        </a:cubicBezTo>
                        <a:cubicBezTo>
                          <a:pt x="17937" y="9494"/>
                          <a:pt x="17923" y="9449"/>
                          <a:pt x="17909" y="9403"/>
                        </a:cubicBezTo>
                        <a:cubicBezTo>
                          <a:pt x="17937" y="9387"/>
                          <a:pt x="17950" y="9387"/>
                          <a:pt x="17978" y="9387"/>
                        </a:cubicBezTo>
                        <a:cubicBezTo>
                          <a:pt x="17978" y="9250"/>
                          <a:pt x="17978" y="9096"/>
                          <a:pt x="17978" y="8959"/>
                        </a:cubicBezTo>
                        <a:cubicBezTo>
                          <a:pt x="17950" y="8913"/>
                          <a:pt x="17937" y="8882"/>
                          <a:pt x="17909" y="8837"/>
                        </a:cubicBezTo>
                        <a:cubicBezTo>
                          <a:pt x="17895" y="8837"/>
                          <a:pt x="17882" y="8821"/>
                          <a:pt x="17882" y="8806"/>
                        </a:cubicBezTo>
                        <a:cubicBezTo>
                          <a:pt x="17868" y="8790"/>
                          <a:pt x="17867" y="8760"/>
                          <a:pt x="17853" y="8760"/>
                        </a:cubicBezTo>
                        <a:cubicBezTo>
                          <a:pt x="17755" y="8622"/>
                          <a:pt x="17754" y="8606"/>
                          <a:pt x="17866" y="8484"/>
                        </a:cubicBezTo>
                        <a:cubicBezTo>
                          <a:pt x="17909" y="8668"/>
                          <a:pt x="17965" y="8836"/>
                          <a:pt x="18021" y="9020"/>
                        </a:cubicBezTo>
                        <a:cubicBezTo>
                          <a:pt x="18007" y="9005"/>
                          <a:pt x="17992" y="8974"/>
                          <a:pt x="17978" y="8959"/>
                        </a:cubicBezTo>
                        <a:cubicBezTo>
                          <a:pt x="17992" y="9020"/>
                          <a:pt x="17994" y="9080"/>
                          <a:pt x="18008" y="9141"/>
                        </a:cubicBezTo>
                        <a:cubicBezTo>
                          <a:pt x="18064" y="9157"/>
                          <a:pt x="18063" y="9157"/>
                          <a:pt x="18091" y="9311"/>
                        </a:cubicBezTo>
                        <a:cubicBezTo>
                          <a:pt x="18105" y="9295"/>
                          <a:pt x="18106" y="9281"/>
                          <a:pt x="18120" y="9250"/>
                        </a:cubicBezTo>
                        <a:cubicBezTo>
                          <a:pt x="18120" y="9296"/>
                          <a:pt x="18120" y="9325"/>
                          <a:pt x="18120" y="9340"/>
                        </a:cubicBezTo>
                        <a:cubicBezTo>
                          <a:pt x="18120" y="9356"/>
                          <a:pt x="18120" y="9357"/>
                          <a:pt x="18120" y="9357"/>
                        </a:cubicBezTo>
                        <a:cubicBezTo>
                          <a:pt x="18148" y="9280"/>
                          <a:pt x="18162" y="9218"/>
                          <a:pt x="18190" y="9141"/>
                        </a:cubicBezTo>
                        <a:cubicBezTo>
                          <a:pt x="18176" y="9111"/>
                          <a:pt x="18162" y="9082"/>
                          <a:pt x="18148" y="9051"/>
                        </a:cubicBezTo>
                        <a:cubicBezTo>
                          <a:pt x="18148" y="9082"/>
                          <a:pt x="18134" y="9096"/>
                          <a:pt x="18120" y="9127"/>
                        </a:cubicBezTo>
                        <a:cubicBezTo>
                          <a:pt x="18106" y="9127"/>
                          <a:pt x="18105" y="9127"/>
                          <a:pt x="18091" y="9127"/>
                        </a:cubicBezTo>
                        <a:cubicBezTo>
                          <a:pt x="18049" y="8974"/>
                          <a:pt x="17993" y="8836"/>
                          <a:pt x="17937" y="8667"/>
                        </a:cubicBezTo>
                        <a:cubicBezTo>
                          <a:pt x="17965" y="8713"/>
                          <a:pt x="17979" y="8729"/>
                          <a:pt x="17994" y="8760"/>
                        </a:cubicBezTo>
                        <a:cubicBezTo>
                          <a:pt x="18008" y="8760"/>
                          <a:pt x="18008" y="8759"/>
                          <a:pt x="18008" y="8743"/>
                        </a:cubicBezTo>
                        <a:cubicBezTo>
                          <a:pt x="17980" y="8636"/>
                          <a:pt x="17951" y="8515"/>
                          <a:pt x="17923" y="8408"/>
                        </a:cubicBezTo>
                        <a:cubicBezTo>
                          <a:pt x="17923" y="8392"/>
                          <a:pt x="17951" y="8377"/>
                          <a:pt x="17951" y="8362"/>
                        </a:cubicBezTo>
                        <a:cubicBezTo>
                          <a:pt x="17937" y="8346"/>
                          <a:pt x="17923" y="8316"/>
                          <a:pt x="17909" y="8316"/>
                        </a:cubicBezTo>
                        <a:cubicBezTo>
                          <a:pt x="17839" y="8300"/>
                          <a:pt x="17839" y="8255"/>
                          <a:pt x="17811" y="8193"/>
                        </a:cubicBezTo>
                        <a:cubicBezTo>
                          <a:pt x="17839" y="8193"/>
                          <a:pt x="17866" y="8209"/>
                          <a:pt x="17866" y="8209"/>
                        </a:cubicBezTo>
                        <a:lnTo>
                          <a:pt x="17742" y="7891"/>
                        </a:lnTo>
                        <a:lnTo>
                          <a:pt x="17768" y="8224"/>
                        </a:lnTo>
                        <a:cubicBezTo>
                          <a:pt x="17726" y="8224"/>
                          <a:pt x="17671" y="8209"/>
                          <a:pt x="17615" y="8193"/>
                        </a:cubicBezTo>
                        <a:cubicBezTo>
                          <a:pt x="17629" y="8209"/>
                          <a:pt x="17642" y="8239"/>
                          <a:pt x="17656" y="8254"/>
                        </a:cubicBezTo>
                        <a:cubicBezTo>
                          <a:pt x="17642" y="8254"/>
                          <a:pt x="17642" y="8269"/>
                          <a:pt x="17642" y="8269"/>
                        </a:cubicBezTo>
                        <a:cubicBezTo>
                          <a:pt x="17614" y="8239"/>
                          <a:pt x="17600" y="8193"/>
                          <a:pt x="17572" y="8163"/>
                        </a:cubicBezTo>
                        <a:cubicBezTo>
                          <a:pt x="17572" y="8224"/>
                          <a:pt x="17572" y="8270"/>
                          <a:pt x="17572" y="8316"/>
                        </a:cubicBezTo>
                        <a:cubicBezTo>
                          <a:pt x="17572" y="8316"/>
                          <a:pt x="17572" y="8331"/>
                          <a:pt x="17558" y="8331"/>
                        </a:cubicBezTo>
                        <a:cubicBezTo>
                          <a:pt x="17530" y="8270"/>
                          <a:pt x="17487" y="8224"/>
                          <a:pt x="17459" y="8163"/>
                        </a:cubicBezTo>
                        <a:cubicBezTo>
                          <a:pt x="17431" y="8117"/>
                          <a:pt x="17404" y="8117"/>
                          <a:pt x="17376" y="8163"/>
                        </a:cubicBezTo>
                        <a:cubicBezTo>
                          <a:pt x="17348" y="8132"/>
                          <a:pt x="17333" y="8086"/>
                          <a:pt x="17305" y="8055"/>
                        </a:cubicBezTo>
                        <a:cubicBezTo>
                          <a:pt x="17305" y="8070"/>
                          <a:pt x="17305" y="8086"/>
                          <a:pt x="17305" y="8132"/>
                        </a:cubicBezTo>
                        <a:cubicBezTo>
                          <a:pt x="17291" y="8086"/>
                          <a:pt x="17277" y="8070"/>
                          <a:pt x="17277" y="8055"/>
                        </a:cubicBezTo>
                        <a:cubicBezTo>
                          <a:pt x="17235" y="8070"/>
                          <a:pt x="17192" y="8101"/>
                          <a:pt x="17150" y="8117"/>
                        </a:cubicBezTo>
                        <a:cubicBezTo>
                          <a:pt x="17150" y="8147"/>
                          <a:pt x="17165" y="8178"/>
                          <a:pt x="17165" y="8240"/>
                        </a:cubicBezTo>
                        <a:cubicBezTo>
                          <a:pt x="17122" y="8209"/>
                          <a:pt x="17109" y="8193"/>
                          <a:pt x="17081" y="8178"/>
                        </a:cubicBezTo>
                        <a:cubicBezTo>
                          <a:pt x="17067" y="8178"/>
                          <a:pt x="17066" y="8193"/>
                          <a:pt x="17052" y="8209"/>
                        </a:cubicBezTo>
                        <a:cubicBezTo>
                          <a:pt x="17038" y="8163"/>
                          <a:pt x="17024" y="8132"/>
                          <a:pt x="17010" y="8101"/>
                        </a:cubicBezTo>
                        <a:cubicBezTo>
                          <a:pt x="17010" y="8086"/>
                          <a:pt x="16997" y="8086"/>
                          <a:pt x="16983" y="8070"/>
                        </a:cubicBezTo>
                        <a:cubicBezTo>
                          <a:pt x="16983" y="8086"/>
                          <a:pt x="16983" y="8101"/>
                          <a:pt x="16969" y="8117"/>
                        </a:cubicBezTo>
                        <a:cubicBezTo>
                          <a:pt x="16925" y="8071"/>
                          <a:pt x="16884" y="8040"/>
                          <a:pt x="16870" y="7964"/>
                        </a:cubicBezTo>
                        <a:cubicBezTo>
                          <a:pt x="16856" y="7872"/>
                          <a:pt x="16814" y="7780"/>
                          <a:pt x="16786" y="7688"/>
                        </a:cubicBezTo>
                        <a:cubicBezTo>
                          <a:pt x="16772" y="7657"/>
                          <a:pt x="16758" y="7627"/>
                          <a:pt x="16744" y="7596"/>
                        </a:cubicBezTo>
                        <a:cubicBezTo>
                          <a:pt x="16758" y="7581"/>
                          <a:pt x="16758" y="7581"/>
                          <a:pt x="16772" y="7581"/>
                        </a:cubicBezTo>
                        <a:cubicBezTo>
                          <a:pt x="16786" y="7627"/>
                          <a:pt x="16813" y="7657"/>
                          <a:pt x="16827" y="7703"/>
                        </a:cubicBezTo>
                        <a:cubicBezTo>
                          <a:pt x="16827" y="7703"/>
                          <a:pt x="16841" y="7703"/>
                          <a:pt x="16841" y="7688"/>
                        </a:cubicBezTo>
                        <a:cubicBezTo>
                          <a:pt x="16813" y="7611"/>
                          <a:pt x="16800" y="7519"/>
                          <a:pt x="16744" y="7473"/>
                        </a:cubicBezTo>
                        <a:cubicBezTo>
                          <a:pt x="16687" y="7427"/>
                          <a:pt x="16660" y="7382"/>
                          <a:pt x="16618" y="7336"/>
                        </a:cubicBezTo>
                        <a:cubicBezTo>
                          <a:pt x="16590" y="7275"/>
                          <a:pt x="16575" y="7213"/>
                          <a:pt x="16561" y="7151"/>
                        </a:cubicBezTo>
                        <a:cubicBezTo>
                          <a:pt x="16603" y="7213"/>
                          <a:pt x="16658" y="7290"/>
                          <a:pt x="16715" y="7367"/>
                        </a:cubicBezTo>
                        <a:cubicBezTo>
                          <a:pt x="16715" y="7290"/>
                          <a:pt x="16716" y="7259"/>
                          <a:pt x="16589" y="7075"/>
                        </a:cubicBezTo>
                        <a:cubicBezTo>
                          <a:pt x="16589" y="7091"/>
                          <a:pt x="16575" y="7091"/>
                          <a:pt x="16575" y="7106"/>
                        </a:cubicBezTo>
                        <a:cubicBezTo>
                          <a:pt x="16533" y="7030"/>
                          <a:pt x="16477" y="6968"/>
                          <a:pt x="16435" y="6892"/>
                        </a:cubicBezTo>
                        <a:cubicBezTo>
                          <a:pt x="16435" y="6892"/>
                          <a:pt x="16449" y="6892"/>
                          <a:pt x="16449" y="6892"/>
                        </a:cubicBezTo>
                        <a:cubicBezTo>
                          <a:pt x="16463" y="6892"/>
                          <a:pt x="16476" y="6892"/>
                          <a:pt x="16490" y="6907"/>
                        </a:cubicBezTo>
                        <a:cubicBezTo>
                          <a:pt x="16476" y="6861"/>
                          <a:pt x="16463" y="6830"/>
                          <a:pt x="16449" y="6800"/>
                        </a:cubicBezTo>
                        <a:cubicBezTo>
                          <a:pt x="16421" y="6723"/>
                          <a:pt x="16335" y="6692"/>
                          <a:pt x="16321" y="6585"/>
                        </a:cubicBezTo>
                        <a:cubicBezTo>
                          <a:pt x="16251" y="6585"/>
                          <a:pt x="16238" y="6509"/>
                          <a:pt x="16209" y="6478"/>
                        </a:cubicBezTo>
                        <a:cubicBezTo>
                          <a:pt x="16195" y="6463"/>
                          <a:pt x="16181" y="6448"/>
                          <a:pt x="16167" y="6417"/>
                        </a:cubicBezTo>
                        <a:cubicBezTo>
                          <a:pt x="16195" y="6432"/>
                          <a:pt x="16211" y="6432"/>
                          <a:pt x="16225" y="6448"/>
                        </a:cubicBezTo>
                        <a:cubicBezTo>
                          <a:pt x="16225" y="6432"/>
                          <a:pt x="16225" y="6432"/>
                          <a:pt x="16225" y="6432"/>
                        </a:cubicBezTo>
                        <a:cubicBezTo>
                          <a:pt x="16167" y="6356"/>
                          <a:pt x="16097" y="6279"/>
                          <a:pt x="16083" y="6172"/>
                        </a:cubicBezTo>
                        <a:cubicBezTo>
                          <a:pt x="16083" y="6157"/>
                          <a:pt x="16055" y="6142"/>
                          <a:pt x="16027" y="6127"/>
                        </a:cubicBezTo>
                        <a:cubicBezTo>
                          <a:pt x="15971" y="6096"/>
                          <a:pt x="15915" y="6065"/>
                          <a:pt x="15887" y="5973"/>
                        </a:cubicBezTo>
                        <a:cubicBezTo>
                          <a:pt x="15859" y="5896"/>
                          <a:pt x="15774" y="5850"/>
                          <a:pt x="15718" y="5789"/>
                        </a:cubicBezTo>
                        <a:cubicBezTo>
                          <a:pt x="15704" y="5789"/>
                          <a:pt x="15703" y="5789"/>
                          <a:pt x="15689" y="5774"/>
                        </a:cubicBezTo>
                        <a:cubicBezTo>
                          <a:pt x="15647" y="5713"/>
                          <a:pt x="15606" y="5636"/>
                          <a:pt x="15550" y="5575"/>
                        </a:cubicBezTo>
                        <a:cubicBezTo>
                          <a:pt x="15494" y="5514"/>
                          <a:pt x="15437" y="5452"/>
                          <a:pt x="15353" y="5376"/>
                        </a:cubicBezTo>
                        <a:cubicBezTo>
                          <a:pt x="15353" y="5406"/>
                          <a:pt x="15353" y="5422"/>
                          <a:pt x="15367" y="5422"/>
                        </a:cubicBezTo>
                        <a:cubicBezTo>
                          <a:pt x="15353" y="5437"/>
                          <a:pt x="15353" y="5437"/>
                          <a:pt x="15353" y="5437"/>
                        </a:cubicBezTo>
                        <a:cubicBezTo>
                          <a:pt x="15297" y="5376"/>
                          <a:pt x="15241" y="5330"/>
                          <a:pt x="15170" y="5254"/>
                        </a:cubicBezTo>
                        <a:cubicBezTo>
                          <a:pt x="15226" y="5346"/>
                          <a:pt x="15269" y="5422"/>
                          <a:pt x="15325" y="5499"/>
                        </a:cubicBezTo>
                        <a:cubicBezTo>
                          <a:pt x="15353" y="5545"/>
                          <a:pt x="15409" y="5575"/>
                          <a:pt x="15451" y="5621"/>
                        </a:cubicBezTo>
                        <a:cubicBezTo>
                          <a:pt x="15508" y="5698"/>
                          <a:pt x="15564" y="5790"/>
                          <a:pt x="15620" y="5866"/>
                        </a:cubicBezTo>
                        <a:cubicBezTo>
                          <a:pt x="15634" y="5881"/>
                          <a:pt x="15648" y="5912"/>
                          <a:pt x="15676" y="5928"/>
                        </a:cubicBezTo>
                        <a:cubicBezTo>
                          <a:pt x="15789" y="6019"/>
                          <a:pt x="15844" y="6142"/>
                          <a:pt x="15858" y="6295"/>
                        </a:cubicBezTo>
                        <a:cubicBezTo>
                          <a:pt x="15689" y="6080"/>
                          <a:pt x="15535" y="5866"/>
                          <a:pt x="15367" y="5667"/>
                        </a:cubicBezTo>
                        <a:cubicBezTo>
                          <a:pt x="14987" y="5223"/>
                          <a:pt x="14581" y="4840"/>
                          <a:pt x="14131" y="4503"/>
                        </a:cubicBezTo>
                        <a:cubicBezTo>
                          <a:pt x="14103" y="4488"/>
                          <a:pt x="14089" y="4458"/>
                          <a:pt x="14061" y="4442"/>
                        </a:cubicBezTo>
                        <a:cubicBezTo>
                          <a:pt x="14047" y="4427"/>
                          <a:pt x="14019" y="4427"/>
                          <a:pt x="14005" y="4412"/>
                        </a:cubicBezTo>
                        <a:cubicBezTo>
                          <a:pt x="13935" y="4366"/>
                          <a:pt x="13865" y="4335"/>
                          <a:pt x="13809" y="4289"/>
                        </a:cubicBezTo>
                        <a:cubicBezTo>
                          <a:pt x="13780" y="4243"/>
                          <a:pt x="13738" y="4197"/>
                          <a:pt x="13710" y="4166"/>
                        </a:cubicBezTo>
                        <a:cubicBezTo>
                          <a:pt x="13696" y="4197"/>
                          <a:pt x="13682" y="4182"/>
                          <a:pt x="13626" y="4120"/>
                        </a:cubicBezTo>
                        <a:cubicBezTo>
                          <a:pt x="13738" y="4044"/>
                          <a:pt x="13737" y="4044"/>
                          <a:pt x="13823" y="4151"/>
                        </a:cubicBezTo>
                        <a:cubicBezTo>
                          <a:pt x="13823" y="4151"/>
                          <a:pt x="13837" y="4167"/>
                          <a:pt x="13851" y="4182"/>
                        </a:cubicBezTo>
                        <a:cubicBezTo>
                          <a:pt x="13921" y="4228"/>
                          <a:pt x="14005" y="4289"/>
                          <a:pt x="14075" y="4350"/>
                        </a:cubicBezTo>
                        <a:cubicBezTo>
                          <a:pt x="14061" y="4381"/>
                          <a:pt x="14061" y="4412"/>
                          <a:pt x="14061" y="4442"/>
                        </a:cubicBezTo>
                        <a:cubicBezTo>
                          <a:pt x="14075" y="4427"/>
                          <a:pt x="14103" y="4411"/>
                          <a:pt x="14103" y="4395"/>
                        </a:cubicBezTo>
                        <a:cubicBezTo>
                          <a:pt x="14117" y="4395"/>
                          <a:pt x="14103" y="4365"/>
                          <a:pt x="14103" y="4335"/>
                        </a:cubicBezTo>
                        <a:cubicBezTo>
                          <a:pt x="14103" y="4335"/>
                          <a:pt x="14075" y="4319"/>
                          <a:pt x="14061" y="4304"/>
                        </a:cubicBezTo>
                        <a:cubicBezTo>
                          <a:pt x="14061" y="4289"/>
                          <a:pt x="14061" y="4288"/>
                          <a:pt x="14075" y="4272"/>
                        </a:cubicBezTo>
                        <a:cubicBezTo>
                          <a:pt x="14103" y="4303"/>
                          <a:pt x="14132" y="4335"/>
                          <a:pt x="14146" y="4365"/>
                        </a:cubicBezTo>
                        <a:cubicBezTo>
                          <a:pt x="14188" y="4396"/>
                          <a:pt x="14201" y="4427"/>
                          <a:pt x="14244" y="4458"/>
                        </a:cubicBezTo>
                        <a:cubicBezTo>
                          <a:pt x="14286" y="4504"/>
                          <a:pt x="14328" y="4534"/>
                          <a:pt x="14370" y="4580"/>
                        </a:cubicBezTo>
                        <a:cubicBezTo>
                          <a:pt x="14440" y="4626"/>
                          <a:pt x="14497" y="4702"/>
                          <a:pt x="14581" y="4733"/>
                        </a:cubicBezTo>
                        <a:cubicBezTo>
                          <a:pt x="14651" y="4763"/>
                          <a:pt x="14693" y="4824"/>
                          <a:pt x="14749" y="4886"/>
                        </a:cubicBezTo>
                        <a:cubicBezTo>
                          <a:pt x="14777" y="4901"/>
                          <a:pt x="14805" y="4932"/>
                          <a:pt x="14847" y="4978"/>
                        </a:cubicBezTo>
                        <a:cubicBezTo>
                          <a:pt x="14847" y="4978"/>
                          <a:pt x="14861" y="4978"/>
                          <a:pt x="14890" y="4978"/>
                        </a:cubicBezTo>
                        <a:cubicBezTo>
                          <a:pt x="14847" y="4917"/>
                          <a:pt x="14820" y="4871"/>
                          <a:pt x="14792" y="4810"/>
                        </a:cubicBezTo>
                        <a:cubicBezTo>
                          <a:pt x="14778" y="4702"/>
                          <a:pt x="14679" y="4656"/>
                          <a:pt x="14637" y="4549"/>
                        </a:cubicBezTo>
                        <a:cubicBezTo>
                          <a:pt x="14665" y="4564"/>
                          <a:pt x="14693" y="4579"/>
                          <a:pt x="14721" y="4594"/>
                        </a:cubicBezTo>
                        <a:cubicBezTo>
                          <a:pt x="14707" y="4533"/>
                          <a:pt x="14707" y="4534"/>
                          <a:pt x="14637" y="4518"/>
                        </a:cubicBezTo>
                        <a:cubicBezTo>
                          <a:pt x="14609" y="4518"/>
                          <a:pt x="14580" y="4518"/>
                          <a:pt x="14538" y="4518"/>
                        </a:cubicBezTo>
                        <a:cubicBezTo>
                          <a:pt x="14580" y="4503"/>
                          <a:pt x="14595" y="4487"/>
                          <a:pt x="14623" y="4471"/>
                        </a:cubicBezTo>
                        <a:cubicBezTo>
                          <a:pt x="14567" y="4441"/>
                          <a:pt x="14539" y="4427"/>
                          <a:pt x="14511" y="4412"/>
                        </a:cubicBezTo>
                        <a:cubicBezTo>
                          <a:pt x="14497" y="4427"/>
                          <a:pt x="14497" y="4442"/>
                          <a:pt x="14497" y="4458"/>
                        </a:cubicBezTo>
                        <a:cubicBezTo>
                          <a:pt x="14257" y="4289"/>
                          <a:pt x="14020" y="4105"/>
                          <a:pt x="13780" y="3937"/>
                        </a:cubicBezTo>
                        <a:cubicBezTo>
                          <a:pt x="13780" y="3937"/>
                          <a:pt x="13780" y="3937"/>
                          <a:pt x="13780" y="3921"/>
                        </a:cubicBezTo>
                        <a:cubicBezTo>
                          <a:pt x="13907" y="3998"/>
                          <a:pt x="14033" y="4059"/>
                          <a:pt x="14160" y="4120"/>
                        </a:cubicBezTo>
                        <a:cubicBezTo>
                          <a:pt x="14160" y="4090"/>
                          <a:pt x="14174" y="4073"/>
                          <a:pt x="14174" y="4073"/>
                        </a:cubicBezTo>
                        <a:cubicBezTo>
                          <a:pt x="14104" y="4027"/>
                          <a:pt x="14033" y="3998"/>
                          <a:pt x="13949" y="3952"/>
                        </a:cubicBezTo>
                        <a:cubicBezTo>
                          <a:pt x="13949" y="3937"/>
                          <a:pt x="13949" y="3937"/>
                          <a:pt x="13963" y="3937"/>
                        </a:cubicBezTo>
                        <a:cubicBezTo>
                          <a:pt x="14005" y="3937"/>
                          <a:pt x="14061" y="3891"/>
                          <a:pt x="14089" y="3983"/>
                        </a:cubicBezTo>
                        <a:cubicBezTo>
                          <a:pt x="14173" y="4029"/>
                          <a:pt x="14243" y="4059"/>
                          <a:pt x="14313" y="4090"/>
                        </a:cubicBezTo>
                        <a:cubicBezTo>
                          <a:pt x="14328" y="4105"/>
                          <a:pt x="14342" y="4090"/>
                          <a:pt x="14356" y="4090"/>
                        </a:cubicBezTo>
                        <a:cubicBezTo>
                          <a:pt x="14342" y="4090"/>
                          <a:pt x="14343" y="4075"/>
                          <a:pt x="14329" y="4044"/>
                        </a:cubicBezTo>
                        <a:cubicBezTo>
                          <a:pt x="14483" y="4014"/>
                          <a:pt x="14553" y="4151"/>
                          <a:pt x="14651" y="4228"/>
                        </a:cubicBezTo>
                        <a:cubicBezTo>
                          <a:pt x="14651" y="4228"/>
                          <a:pt x="14651" y="4243"/>
                          <a:pt x="14651" y="4258"/>
                        </a:cubicBezTo>
                        <a:cubicBezTo>
                          <a:pt x="14623" y="4243"/>
                          <a:pt x="14595" y="4259"/>
                          <a:pt x="14567" y="4243"/>
                        </a:cubicBezTo>
                        <a:cubicBezTo>
                          <a:pt x="14496" y="4197"/>
                          <a:pt x="14427" y="4136"/>
                          <a:pt x="14356" y="4090"/>
                        </a:cubicBezTo>
                        <a:cubicBezTo>
                          <a:pt x="14356" y="4105"/>
                          <a:pt x="14370" y="4105"/>
                          <a:pt x="14370" y="4120"/>
                        </a:cubicBezTo>
                        <a:cubicBezTo>
                          <a:pt x="14342" y="4197"/>
                          <a:pt x="14384" y="4243"/>
                          <a:pt x="14441" y="4289"/>
                        </a:cubicBezTo>
                        <a:cubicBezTo>
                          <a:pt x="14455" y="4289"/>
                          <a:pt x="14455" y="4304"/>
                          <a:pt x="14469" y="4319"/>
                        </a:cubicBezTo>
                        <a:cubicBezTo>
                          <a:pt x="14497" y="4273"/>
                          <a:pt x="14524" y="4289"/>
                          <a:pt x="14538" y="4335"/>
                        </a:cubicBezTo>
                        <a:cubicBezTo>
                          <a:pt x="14552" y="4365"/>
                          <a:pt x="14581" y="4381"/>
                          <a:pt x="14609" y="4412"/>
                        </a:cubicBezTo>
                        <a:cubicBezTo>
                          <a:pt x="14679" y="4473"/>
                          <a:pt x="14749" y="4534"/>
                          <a:pt x="14819" y="4611"/>
                        </a:cubicBezTo>
                        <a:cubicBezTo>
                          <a:pt x="14876" y="4657"/>
                          <a:pt x="14946" y="4718"/>
                          <a:pt x="15002" y="4763"/>
                        </a:cubicBezTo>
                        <a:cubicBezTo>
                          <a:pt x="15030" y="4794"/>
                          <a:pt x="15058" y="4840"/>
                          <a:pt x="15100" y="4871"/>
                        </a:cubicBezTo>
                        <a:cubicBezTo>
                          <a:pt x="15100" y="4718"/>
                          <a:pt x="14946" y="4702"/>
                          <a:pt x="14890" y="4564"/>
                        </a:cubicBezTo>
                        <a:cubicBezTo>
                          <a:pt x="14988" y="4641"/>
                          <a:pt x="15059" y="4702"/>
                          <a:pt x="15143" y="4763"/>
                        </a:cubicBezTo>
                        <a:cubicBezTo>
                          <a:pt x="15213" y="4825"/>
                          <a:pt x="15297" y="4901"/>
                          <a:pt x="15367" y="4962"/>
                        </a:cubicBezTo>
                        <a:cubicBezTo>
                          <a:pt x="15339" y="4932"/>
                          <a:pt x="15311" y="4886"/>
                          <a:pt x="15283" y="4856"/>
                        </a:cubicBezTo>
                        <a:cubicBezTo>
                          <a:pt x="15185" y="4764"/>
                          <a:pt x="15087" y="4686"/>
                          <a:pt x="15002" y="4594"/>
                        </a:cubicBezTo>
                        <a:cubicBezTo>
                          <a:pt x="14974" y="4564"/>
                          <a:pt x="14959" y="4518"/>
                          <a:pt x="14931" y="4488"/>
                        </a:cubicBezTo>
                        <a:cubicBezTo>
                          <a:pt x="14889" y="4426"/>
                          <a:pt x="14848" y="4365"/>
                          <a:pt x="14806" y="4319"/>
                        </a:cubicBezTo>
                        <a:cubicBezTo>
                          <a:pt x="14806" y="4319"/>
                          <a:pt x="14819" y="4319"/>
                          <a:pt x="14847" y="4304"/>
                        </a:cubicBezTo>
                        <a:cubicBezTo>
                          <a:pt x="14763" y="4227"/>
                          <a:pt x="14679" y="4135"/>
                          <a:pt x="14595" y="4059"/>
                        </a:cubicBezTo>
                        <a:cubicBezTo>
                          <a:pt x="14511" y="3998"/>
                          <a:pt x="14427" y="3936"/>
                          <a:pt x="14356" y="3860"/>
                        </a:cubicBezTo>
                        <a:cubicBezTo>
                          <a:pt x="14356" y="3860"/>
                          <a:pt x="14356" y="3844"/>
                          <a:pt x="14370" y="3844"/>
                        </a:cubicBezTo>
                        <a:cubicBezTo>
                          <a:pt x="14440" y="3890"/>
                          <a:pt x="14525" y="3937"/>
                          <a:pt x="14595" y="3983"/>
                        </a:cubicBezTo>
                        <a:cubicBezTo>
                          <a:pt x="14595" y="3952"/>
                          <a:pt x="14595" y="3937"/>
                          <a:pt x="14595" y="3906"/>
                        </a:cubicBezTo>
                        <a:cubicBezTo>
                          <a:pt x="14623" y="3937"/>
                          <a:pt x="14651" y="3952"/>
                          <a:pt x="14665" y="3967"/>
                        </a:cubicBezTo>
                        <a:cubicBezTo>
                          <a:pt x="14721" y="4090"/>
                          <a:pt x="14763" y="4136"/>
                          <a:pt x="14904" y="4182"/>
                        </a:cubicBezTo>
                        <a:cubicBezTo>
                          <a:pt x="14862" y="4151"/>
                          <a:pt x="14834" y="4136"/>
                          <a:pt x="14806" y="4105"/>
                        </a:cubicBezTo>
                        <a:cubicBezTo>
                          <a:pt x="14778" y="4090"/>
                          <a:pt x="14749" y="4075"/>
                          <a:pt x="14735" y="4029"/>
                        </a:cubicBezTo>
                        <a:cubicBezTo>
                          <a:pt x="14707" y="3952"/>
                          <a:pt x="14651" y="3920"/>
                          <a:pt x="14581" y="3874"/>
                        </a:cubicBezTo>
                        <a:cubicBezTo>
                          <a:pt x="14467" y="3828"/>
                          <a:pt x="14370" y="3753"/>
                          <a:pt x="14272" y="3692"/>
                        </a:cubicBezTo>
                        <a:cubicBezTo>
                          <a:pt x="14272" y="3676"/>
                          <a:pt x="14272" y="3676"/>
                          <a:pt x="14286" y="3661"/>
                        </a:cubicBezTo>
                        <a:cubicBezTo>
                          <a:pt x="14398" y="3722"/>
                          <a:pt x="14497" y="3769"/>
                          <a:pt x="14623" y="3830"/>
                        </a:cubicBezTo>
                        <a:cubicBezTo>
                          <a:pt x="14595" y="3845"/>
                          <a:pt x="14595" y="3845"/>
                          <a:pt x="14567" y="3860"/>
                        </a:cubicBezTo>
                        <a:cubicBezTo>
                          <a:pt x="14848" y="3952"/>
                          <a:pt x="15115" y="4028"/>
                          <a:pt x="15283" y="4304"/>
                        </a:cubicBezTo>
                        <a:cubicBezTo>
                          <a:pt x="15241" y="4258"/>
                          <a:pt x="15185" y="4212"/>
                          <a:pt x="15129" y="4166"/>
                        </a:cubicBezTo>
                        <a:cubicBezTo>
                          <a:pt x="15129" y="4182"/>
                          <a:pt x="15129" y="4181"/>
                          <a:pt x="15115" y="4196"/>
                        </a:cubicBezTo>
                        <a:cubicBezTo>
                          <a:pt x="15157" y="4242"/>
                          <a:pt x="15199" y="4273"/>
                          <a:pt x="15241" y="4319"/>
                        </a:cubicBezTo>
                        <a:cubicBezTo>
                          <a:pt x="15241" y="4319"/>
                          <a:pt x="15227" y="4335"/>
                          <a:pt x="15199" y="4350"/>
                        </a:cubicBezTo>
                        <a:cubicBezTo>
                          <a:pt x="15185" y="4350"/>
                          <a:pt x="15171" y="4335"/>
                          <a:pt x="15129" y="4319"/>
                        </a:cubicBezTo>
                        <a:cubicBezTo>
                          <a:pt x="15157" y="4350"/>
                          <a:pt x="15169" y="4366"/>
                          <a:pt x="15183" y="4381"/>
                        </a:cubicBezTo>
                        <a:cubicBezTo>
                          <a:pt x="15169" y="4381"/>
                          <a:pt x="15171" y="4381"/>
                          <a:pt x="15157" y="4381"/>
                        </a:cubicBezTo>
                        <a:cubicBezTo>
                          <a:pt x="15157" y="4411"/>
                          <a:pt x="15143" y="4442"/>
                          <a:pt x="15143" y="4458"/>
                        </a:cubicBezTo>
                        <a:cubicBezTo>
                          <a:pt x="15171" y="4596"/>
                          <a:pt x="15255" y="4687"/>
                          <a:pt x="15339" y="4779"/>
                        </a:cubicBezTo>
                        <a:cubicBezTo>
                          <a:pt x="15395" y="4855"/>
                          <a:pt x="15437" y="4947"/>
                          <a:pt x="15493" y="5024"/>
                        </a:cubicBezTo>
                        <a:cubicBezTo>
                          <a:pt x="15549" y="5101"/>
                          <a:pt x="15606" y="5162"/>
                          <a:pt x="15662" y="5238"/>
                        </a:cubicBezTo>
                        <a:cubicBezTo>
                          <a:pt x="15690" y="5269"/>
                          <a:pt x="15704" y="5315"/>
                          <a:pt x="15732" y="5360"/>
                        </a:cubicBezTo>
                        <a:cubicBezTo>
                          <a:pt x="15605" y="5330"/>
                          <a:pt x="15549" y="5284"/>
                          <a:pt x="15521" y="5192"/>
                        </a:cubicBezTo>
                        <a:cubicBezTo>
                          <a:pt x="15479" y="5192"/>
                          <a:pt x="15465" y="5177"/>
                          <a:pt x="15395" y="5070"/>
                        </a:cubicBezTo>
                        <a:cubicBezTo>
                          <a:pt x="15409" y="5055"/>
                          <a:pt x="15423" y="5055"/>
                          <a:pt x="15437" y="5039"/>
                        </a:cubicBezTo>
                        <a:cubicBezTo>
                          <a:pt x="15381" y="5024"/>
                          <a:pt x="15325" y="5024"/>
                          <a:pt x="15269" y="5009"/>
                        </a:cubicBezTo>
                        <a:cubicBezTo>
                          <a:pt x="15367" y="5131"/>
                          <a:pt x="15451" y="5238"/>
                          <a:pt x="15535" y="5345"/>
                        </a:cubicBezTo>
                        <a:cubicBezTo>
                          <a:pt x="15521" y="5314"/>
                          <a:pt x="15507" y="5300"/>
                          <a:pt x="15493" y="5284"/>
                        </a:cubicBezTo>
                        <a:cubicBezTo>
                          <a:pt x="15507" y="5269"/>
                          <a:pt x="15507" y="5269"/>
                          <a:pt x="15521" y="5269"/>
                        </a:cubicBezTo>
                        <a:cubicBezTo>
                          <a:pt x="15535" y="5300"/>
                          <a:pt x="15550" y="5314"/>
                          <a:pt x="15564" y="5345"/>
                        </a:cubicBezTo>
                        <a:cubicBezTo>
                          <a:pt x="15564" y="5360"/>
                          <a:pt x="15578" y="5391"/>
                          <a:pt x="15606" y="5407"/>
                        </a:cubicBezTo>
                        <a:cubicBezTo>
                          <a:pt x="15648" y="5468"/>
                          <a:pt x="15690" y="5514"/>
                          <a:pt x="15746" y="5575"/>
                        </a:cubicBezTo>
                        <a:cubicBezTo>
                          <a:pt x="15732" y="5575"/>
                          <a:pt x="15732" y="5575"/>
                          <a:pt x="15732" y="5590"/>
                        </a:cubicBezTo>
                        <a:cubicBezTo>
                          <a:pt x="15704" y="5575"/>
                          <a:pt x="15690" y="5559"/>
                          <a:pt x="15676" y="5544"/>
                        </a:cubicBezTo>
                        <a:cubicBezTo>
                          <a:pt x="15704" y="5636"/>
                          <a:pt x="15774" y="5652"/>
                          <a:pt x="15844" y="5667"/>
                        </a:cubicBezTo>
                        <a:cubicBezTo>
                          <a:pt x="15858" y="5728"/>
                          <a:pt x="15971" y="5804"/>
                          <a:pt x="15999" y="5774"/>
                        </a:cubicBezTo>
                        <a:cubicBezTo>
                          <a:pt x="16069" y="5881"/>
                          <a:pt x="16139" y="5973"/>
                          <a:pt x="16225" y="6080"/>
                        </a:cubicBezTo>
                        <a:cubicBezTo>
                          <a:pt x="16225" y="6096"/>
                          <a:pt x="16225" y="6126"/>
                          <a:pt x="16225" y="6156"/>
                        </a:cubicBezTo>
                        <a:cubicBezTo>
                          <a:pt x="16267" y="6218"/>
                          <a:pt x="16308" y="6280"/>
                          <a:pt x="16350" y="6341"/>
                        </a:cubicBezTo>
                        <a:cubicBezTo>
                          <a:pt x="16364" y="6326"/>
                          <a:pt x="16364" y="6310"/>
                          <a:pt x="16364" y="6310"/>
                        </a:cubicBezTo>
                        <a:cubicBezTo>
                          <a:pt x="16420" y="6325"/>
                          <a:pt x="16448" y="6356"/>
                          <a:pt x="16476" y="6417"/>
                        </a:cubicBezTo>
                        <a:cubicBezTo>
                          <a:pt x="16532" y="6509"/>
                          <a:pt x="16603" y="6616"/>
                          <a:pt x="16659" y="6708"/>
                        </a:cubicBezTo>
                        <a:cubicBezTo>
                          <a:pt x="16659" y="6708"/>
                          <a:pt x="16673" y="6693"/>
                          <a:pt x="16673" y="6693"/>
                        </a:cubicBezTo>
                        <a:cubicBezTo>
                          <a:pt x="16659" y="6662"/>
                          <a:pt x="16632" y="6631"/>
                          <a:pt x="16618" y="6585"/>
                        </a:cubicBezTo>
                        <a:cubicBezTo>
                          <a:pt x="16716" y="6555"/>
                          <a:pt x="16716" y="6678"/>
                          <a:pt x="16786" y="6708"/>
                        </a:cubicBezTo>
                        <a:cubicBezTo>
                          <a:pt x="16786" y="6662"/>
                          <a:pt x="16786" y="6631"/>
                          <a:pt x="16772" y="6601"/>
                        </a:cubicBezTo>
                        <a:cubicBezTo>
                          <a:pt x="16716" y="6509"/>
                          <a:pt x="16660" y="6417"/>
                          <a:pt x="16589" y="6341"/>
                        </a:cubicBezTo>
                        <a:cubicBezTo>
                          <a:pt x="16561" y="6295"/>
                          <a:pt x="16518" y="6264"/>
                          <a:pt x="16490" y="6233"/>
                        </a:cubicBezTo>
                        <a:cubicBezTo>
                          <a:pt x="16490" y="6233"/>
                          <a:pt x="16504" y="6218"/>
                          <a:pt x="16504" y="6218"/>
                        </a:cubicBezTo>
                        <a:cubicBezTo>
                          <a:pt x="16518" y="6233"/>
                          <a:pt x="16547" y="6264"/>
                          <a:pt x="16575" y="6295"/>
                        </a:cubicBezTo>
                        <a:cubicBezTo>
                          <a:pt x="16575" y="6264"/>
                          <a:pt x="16575" y="6264"/>
                          <a:pt x="16575" y="6249"/>
                        </a:cubicBezTo>
                        <a:cubicBezTo>
                          <a:pt x="16533" y="6187"/>
                          <a:pt x="16505" y="6142"/>
                          <a:pt x="16463" y="6080"/>
                        </a:cubicBezTo>
                        <a:cubicBezTo>
                          <a:pt x="16449" y="6050"/>
                          <a:pt x="16434" y="6019"/>
                          <a:pt x="16406" y="6004"/>
                        </a:cubicBezTo>
                        <a:cubicBezTo>
                          <a:pt x="16350" y="5958"/>
                          <a:pt x="16308" y="5927"/>
                          <a:pt x="16308" y="5835"/>
                        </a:cubicBezTo>
                        <a:cubicBezTo>
                          <a:pt x="16308" y="5805"/>
                          <a:pt x="16266" y="5774"/>
                          <a:pt x="16252" y="5728"/>
                        </a:cubicBezTo>
                        <a:cubicBezTo>
                          <a:pt x="16280" y="5774"/>
                          <a:pt x="16322" y="5820"/>
                          <a:pt x="16364" y="5866"/>
                        </a:cubicBezTo>
                        <a:cubicBezTo>
                          <a:pt x="16364" y="5866"/>
                          <a:pt x="16378" y="5851"/>
                          <a:pt x="16378" y="5851"/>
                        </a:cubicBezTo>
                        <a:cubicBezTo>
                          <a:pt x="16364" y="5759"/>
                          <a:pt x="16224" y="5728"/>
                          <a:pt x="16266" y="5606"/>
                        </a:cubicBezTo>
                        <a:cubicBezTo>
                          <a:pt x="16294" y="5652"/>
                          <a:pt x="16336" y="5697"/>
                          <a:pt x="16378" y="5743"/>
                        </a:cubicBezTo>
                        <a:cubicBezTo>
                          <a:pt x="16378" y="5743"/>
                          <a:pt x="16392" y="5743"/>
                          <a:pt x="16392" y="5728"/>
                        </a:cubicBezTo>
                        <a:cubicBezTo>
                          <a:pt x="16392" y="5712"/>
                          <a:pt x="16378" y="5698"/>
                          <a:pt x="16378" y="5667"/>
                        </a:cubicBezTo>
                        <a:cubicBezTo>
                          <a:pt x="16462" y="5744"/>
                          <a:pt x="16477" y="5897"/>
                          <a:pt x="16589" y="5897"/>
                        </a:cubicBezTo>
                        <a:cubicBezTo>
                          <a:pt x="16477" y="5744"/>
                          <a:pt x="16364" y="5590"/>
                          <a:pt x="16252" y="5422"/>
                        </a:cubicBezTo>
                        <a:cubicBezTo>
                          <a:pt x="16252" y="5422"/>
                          <a:pt x="16266" y="5407"/>
                          <a:pt x="16266" y="5407"/>
                        </a:cubicBezTo>
                        <a:cubicBezTo>
                          <a:pt x="16294" y="5437"/>
                          <a:pt x="16336" y="5468"/>
                          <a:pt x="16350" y="5499"/>
                        </a:cubicBezTo>
                        <a:cubicBezTo>
                          <a:pt x="16406" y="5575"/>
                          <a:pt x="16434" y="5652"/>
                          <a:pt x="16490" y="5713"/>
                        </a:cubicBezTo>
                        <a:cubicBezTo>
                          <a:pt x="16560" y="5820"/>
                          <a:pt x="16644" y="5912"/>
                          <a:pt x="16744" y="5988"/>
                        </a:cubicBezTo>
                        <a:cubicBezTo>
                          <a:pt x="16814" y="6034"/>
                          <a:pt x="16856" y="6111"/>
                          <a:pt x="16912" y="6187"/>
                        </a:cubicBezTo>
                        <a:cubicBezTo>
                          <a:pt x="16926" y="6203"/>
                          <a:pt x="16912" y="6249"/>
                          <a:pt x="16912" y="6264"/>
                        </a:cubicBezTo>
                        <a:cubicBezTo>
                          <a:pt x="16926" y="6295"/>
                          <a:pt x="16925" y="6325"/>
                          <a:pt x="16953" y="6355"/>
                        </a:cubicBezTo>
                        <a:cubicBezTo>
                          <a:pt x="16953" y="6325"/>
                          <a:pt x="16940" y="6310"/>
                          <a:pt x="16940" y="6279"/>
                        </a:cubicBezTo>
                        <a:cubicBezTo>
                          <a:pt x="16954" y="6279"/>
                          <a:pt x="16953" y="6279"/>
                          <a:pt x="16953" y="6279"/>
                        </a:cubicBezTo>
                        <a:cubicBezTo>
                          <a:pt x="16981" y="6325"/>
                          <a:pt x="17010" y="6371"/>
                          <a:pt x="17038" y="6432"/>
                        </a:cubicBezTo>
                        <a:cubicBezTo>
                          <a:pt x="17066" y="6295"/>
                          <a:pt x="16925" y="6234"/>
                          <a:pt x="16953" y="6111"/>
                        </a:cubicBezTo>
                        <a:cubicBezTo>
                          <a:pt x="17024" y="6249"/>
                          <a:pt x="17094" y="6387"/>
                          <a:pt x="17165" y="6525"/>
                        </a:cubicBezTo>
                        <a:cubicBezTo>
                          <a:pt x="17165" y="6525"/>
                          <a:pt x="17179" y="6509"/>
                          <a:pt x="17193" y="6509"/>
                        </a:cubicBezTo>
                        <a:cubicBezTo>
                          <a:pt x="17095" y="6295"/>
                          <a:pt x="16996" y="6080"/>
                          <a:pt x="16898" y="5866"/>
                        </a:cubicBezTo>
                        <a:cubicBezTo>
                          <a:pt x="16898" y="5866"/>
                          <a:pt x="16898" y="5866"/>
                          <a:pt x="16912" y="5866"/>
                        </a:cubicBezTo>
                        <a:cubicBezTo>
                          <a:pt x="16996" y="6004"/>
                          <a:pt x="17081" y="6157"/>
                          <a:pt x="17179" y="6310"/>
                        </a:cubicBezTo>
                        <a:cubicBezTo>
                          <a:pt x="17207" y="6356"/>
                          <a:pt x="17235" y="6402"/>
                          <a:pt x="17277" y="6448"/>
                        </a:cubicBezTo>
                        <a:cubicBezTo>
                          <a:pt x="17277" y="6463"/>
                          <a:pt x="17291" y="6494"/>
                          <a:pt x="17277" y="6509"/>
                        </a:cubicBezTo>
                        <a:cubicBezTo>
                          <a:pt x="17235" y="6540"/>
                          <a:pt x="17263" y="6585"/>
                          <a:pt x="17263" y="6631"/>
                        </a:cubicBezTo>
                        <a:cubicBezTo>
                          <a:pt x="17277" y="6662"/>
                          <a:pt x="17277" y="6678"/>
                          <a:pt x="17277" y="6708"/>
                        </a:cubicBezTo>
                        <a:cubicBezTo>
                          <a:pt x="17207" y="6693"/>
                          <a:pt x="17263" y="6600"/>
                          <a:pt x="17207" y="6570"/>
                        </a:cubicBezTo>
                        <a:cubicBezTo>
                          <a:pt x="17207" y="6600"/>
                          <a:pt x="17207" y="6631"/>
                          <a:pt x="17207" y="6647"/>
                        </a:cubicBezTo>
                        <a:cubicBezTo>
                          <a:pt x="17207" y="6662"/>
                          <a:pt x="17192" y="6662"/>
                          <a:pt x="17150" y="6677"/>
                        </a:cubicBezTo>
                        <a:cubicBezTo>
                          <a:pt x="17249" y="6739"/>
                          <a:pt x="17318" y="6815"/>
                          <a:pt x="17346" y="6938"/>
                        </a:cubicBezTo>
                        <a:cubicBezTo>
                          <a:pt x="17332" y="6938"/>
                          <a:pt x="17333" y="6923"/>
                          <a:pt x="17333" y="6923"/>
                        </a:cubicBezTo>
                        <a:cubicBezTo>
                          <a:pt x="17319" y="6923"/>
                          <a:pt x="17319" y="6923"/>
                          <a:pt x="17319" y="6938"/>
                        </a:cubicBezTo>
                        <a:cubicBezTo>
                          <a:pt x="17347" y="6999"/>
                          <a:pt x="17376" y="7060"/>
                          <a:pt x="17404" y="7122"/>
                        </a:cubicBezTo>
                        <a:cubicBezTo>
                          <a:pt x="17432" y="6984"/>
                          <a:pt x="17389" y="6877"/>
                          <a:pt x="17319" y="6770"/>
                        </a:cubicBezTo>
                        <a:cubicBezTo>
                          <a:pt x="17333" y="6754"/>
                          <a:pt x="17332" y="6723"/>
                          <a:pt x="17346" y="6693"/>
                        </a:cubicBezTo>
                        <a:cubicBezTo>
                          <a:pt x="17360" y="6723"/>
                          <a:pt x="17376" y="6739"/>
                          <a:pt x="17376" y="6754"/>
                        </a:cubicBezTo>
                        <a:cubicBezTo>
                          <a:pt x="17558" y="7091"/>
                          <a:pt x="17684" y="7443"/>
                          <a:pt x="17811" y="7795"/>
                        </a:cubicBezTo>
                        <a:cubicBezTo>
                          <a:pt x="17867" y="7964"/>
                          <a:pt x="17895" y="8147"/>
                          <a:pt x="17965" y="8316"/>
                        </a:cubicBezTo>
                        <a:cubicBezTo>
                          <a:pt x="17993" y="8377"/>
                          <a:pt x="17979" y="8438"/>
                          <a:pt x="18021" y="8499"/>
                        </a:cubicBezTo>
                        <a:cubicBezTo>
                          <a:pt x="18049" y="8560"/>
                          <a:pt x="18050" y="8637"/>
                          <a:pt x="18064" y="8698"/>
                        </a:cubicBezTo>
                        <a:cubicBezTo>
                          <a:pt x="18078" y="8683"/>
                          <a:pt x="18077" y="8668"/>
                          <a:pt x="18091" y="8653"/>
                        </a:cubicBezTo>
                        <a:cubicBezTo>
                          <a:pt x="18105" y="8668"/>
                          <a:pt x="18106" y="8683"/>
                          <a:pt x="18120" y="8698"/>
                        </a:cubicBezTo>
                        <a:cubicBezTo>
                          <a:pt x="18120" y="8683"/>
                          <a:pt x="18133" y="8683"/>
                          <a:pt x="18133" y="8683"/>
                        </a:cubicBezTo>
                        <a:cubicBezTo>
                          <a:pt x="18105" y="8606"/>
                          <a:pt x="18078" y="8530"/>
                          <a:pt x="18050" y="8453"/>
                        </a:cubicBezTo>
                        <a:cubicBezTo>
                          <a:pt x="18036" y="8407"/>
                          <a:pt x="18035" y="8346"/>
                          <a:pt x="18035" y="8285"/>
                        </a:cubicBezTo>
                        <a:cubicBezTo>
                          <a:pt x="18021" y="8254"/>
                          <a:pt x="18008" y="8224"/>
                          <a:pt x="17994" y="8193"/>
                        </a:cubicBezTo>
                        <a:cubicBezTo>
                          <a:pt x="17965" y="8132"/>
                          <a:pt x="17909" y="8071"/>
                          <a:pt x="17951" y="7994"/>
                        </a:cubicBezTo>
                        <a:cubicBezTo>
                          <a:pt x="17951" y="7979"/>
                          <a:pt x="17951" y="7933"/>
                          <a:pt x="17937" y="7918"/>
                        </a:cubicBezTo>
                        <a:cubicBezTo>
                          <a:pt x="17895" y="7856"/>
                          <a:pt x="17866" y="7795"/>
                          <a:pt x="17866" y="7703"/>
                        </a:cubicBezTo>
                        <a:cubicBezTo>
                          <a:pt x="17880" y="7673"/>
                          <a:pt x="17824" y="7627"/>
                          <a:pt x="17796" y="7596"/>
                        </a:cubicBezTo>
                        <a:cubicBezTo>
                          <a:pt x="17796" y="7581"/>
                          <a:pt x="17782" y="7581"/>
                          <a:pt x="17782" y="7566"/>
                        </a:cubicBezTo>
                        <a:cubicBezTo>
                          <a:pt x="17796" y="7458"/>
                          <a:pt x="17726" y="7382"/>
                          <a:pt x="17684" y="7290"/>
                        </a:cubicBezTo>
                        <a:cubicBezTo>
                          <a:pt x="17670" y="7244"/>
                          <a:pt x="17628" y="7198"/>
                          <a:pt x="17600" y="7137"/>
                        </a:cubicBezTo>
                        <a:cubicBezTo>
                          <a:pt x="17543" y="6953"/>
                          <a:pt x="17474" y="6769"/>
                          <a:pt x="17418" y="6570"/>
                        </a:cubicBezTo>
                        <a:cubicBezTo>
                          <a:pt x="17390" y="6524"/>
                          <a:pt x="17361" y="6463"/>
                          <a:pt x="17319" y="6402"/>
                        </a:cubicBezTo>
                        <a:cubicBezTo>
                          <a:pt x="17333" y="6417"/>
                          <a:pt x="17333" y="6448"/>
                          <a:pt x="17333" y="6478"/>
                        </a:cubicBezTo>
                        <a:cubicBezTo>
                          <a:pt x="17263" y="6387"/>
                          <a:pt x="17206" y="6294"/>
                          <a:pt x="17150" y="6203"/>
                        </a:cubicBezTo>
                        <a:cubicBezTo>
                          <a:pt x="17178" y="6187"/>
                          <a:pt x="17193" y="6172"/>
                          <a:pt x="17221" y="6156"/>
                        </a:cubicBezTo>
                        <a:cubicBezTo>
                          <a:pt x="17095" y="5957"/>
                          <a:pt x="16968" y="5774"/>
                          <a:pt x="16841" y="5575"/>
                        </a:cubicBezTo>
                        <a:cubicBezTo>
                          <a:pt x="16701" y="5360"/>
                          <a:pt x="16547" y="5161"/>
                          <a:pt x="16392" y="4947"/>
                        </a:cubicBezTo>
                        <a:cubicBezTo>
                          <a:pt x="16364" y="4901"/>
                          <a:pt x="16349" y="4856"/>
                          <a:pt x="16321" y="4810"/>
                        </a:cubicBezTo>
                        <a:cubicBezTo>
                          <a:pt x="16307" y="4794"/>
                          <a:pt x="16280" y="4763"/>
                          <a:pt x="16266" y="4748"/>
                        </a:cubicBezTo>
                        <a:cubicBezTo>
                          <a:pt x="16210" y="4702"/>
                          <a:pt x="16154" y="4657"/>
                          <a:pt x="16112" y="4611"/>
                        </a:cubicBezTo>
                        <a:cubicBezTo>
                          <a:pt x="16084" y="4580"/>
                          <a:pt x="16069" y="4534"/>
                          <a:pt x="16041" y="4488"/>
                        </a:cubicBezTo>
                        <a:cubicBezTo>
                          <a:pt x="15999" y="4442"/>
                          <a:pt x="15943" y="4350"/>
                          <a:pt x="15887" y="4335"/>
                        </a:cubicBezTo>
                        <a:cubicBezTo>
                          <a:pt x="15803" y="4319"/>
                          <a:pt x="15760" y="4242"/>
                          <a:pt x="15689" y="4196"/>
                        </a:cubicBezTo>
                        <a:cubicBezTo>
                          <a:pt x="15661" y="4181"/>
                          <a:pt x="15634" y="4136"/>
                          <a:pt x="15606" y="4090"/>
                        </a:cubicBezTo>
                        <a:cubicBezTo>
                          <a:pt x="15564" y="4044"/>
                          <a:pt x="15523" y="3983"/>
                          <a:pt x="15466" y="3921"/>
                        </a:cubicBezTo>
                        <a:cubicBezTo>
                          <a:pt x="15466" y="3906"/>
                          <a:pt x="15451" y="3890"/>
                          <a:pt x="15451" y="3874"/>
                        </a:cubicBezTo>
                        <a:cubicBezTo>
                          <a:pt x="15437" y="3859"/>
                          <a:pt x="15409" y="3844"/>
                          <a:pt x="15395" y="3844"/>
                        </a:cubicBezTo>
                        <a:cubicBezTo>
                          <a:pt x="15381" y="3844"/>
                          <a:pt x="15367" y="3844"/>
                          <a:pt x="15353" y="3844"/>
                        </a:cubicBezTo>
                        <a:cubicBezTo>
                          <a:pt x="15213" y="3722"/>
                          <a:pt x="15086" y="3600"/>
                          <a:pt x="14945" y="3462"/>
                        </a:cubicBezTo>
                        <a:cubicBezTo>
                          <a:pt x="15002" y="3508"/>
                          <a:pt x="15058" y="3539"/>
                          <a:pt x="15115" y="3569"/>
                        </a:cubicBezTo>
                        <a:cubicBezTo>
                          <a:pt x="15072" y="3508"/>
                          <a:pt x="14539" y="3095"/>
                          <a:pt x="14469" y="3064"/>
                        </a:cubicBezTo>
                        <a:cubicBezTo>
                          <a:pt x="14469" y="3095"/>
                          <a:pt x="14469" y="3110"/>
                          <a:pt x="14469" y="3141"/>
                        </a:cubicBezTo>
                        <a:cubicBezTo>
                          <a:pt x="14412" y="3125"/>
                          <a:pt x="14371" y="3109"/>
                          <a:pt x="14329" y="3078"/>
                        </a:cubicBezTo>
                        <a:cubicBezTo>
                          <a:pt x="14315" y="3078"/>
                          <a:pt x="14313" y="3048"/>
                          <a:pt x="14299" y="3018"/>
                        </a:cubicBezTo>
                        <a:cubicBezTo>
                          <a:pt x="14229" y="3079"/>
                          <a:pt x="14202" y="2972"/>
                          <a:pt x="14146" y="2957"/>
                        </a:cubicBezTo>
                        <a:cubicBezTo>
                          <a:pt x="14160" y="2942"/>
                          <a:pt x="14160" y="2942"/>
                          <a:pt x="14174" y="2942"/>
                        </a:cubicBezTo>
                        <a:cubicBezTo>
                          <a:pt x="14132" y="2911"/>
                          <a:pt x="14090" y="2880"/>
                          <a:pt x="14048" y="2850"/>
                        </a:cubicBezTo>
                        <a:cubicBezTo>
                          <a:pt x="14048" y="2850"/>
                          <a:pt x="14047" y="2834"/>
                          <a:pt x="14061" y="2834"/>
                        </a:cubicBezTo>
                        <a:cubicBezTo>
                          <a:pt x="14173" y="2911"/>
                          <a:pt x="14300" y="2987"/>
                          <a:pt x="14412" y="3064"/>
                        </a:cubicBezTo>
                        <a:cubicBezTo>
                          <a:pt x="14384" y="3018"/>
                          <a:pt x="14371" y="2972"/>
                          <a:pt x="14329" y="2942"/>
                        </a:cubicBezTo>
                        <a:cubicBezTo>
                          <a:pt x="14287" y="2896"/>
                          <a:pt x="14230" y="2865"/>
                          <a:pt x="14187" y="2850"/>
                        </a:cubicBezTo>
                        <a:cubicBezTo>
                          <a:pt x="14131" y="2819"/>
                          <a:pt x="14076" y="2804"/>
                          <a:pt x="14033" y="2773"/>
                        </a:cubicBezTo>
                        <a:cubicBezTo>
                          <a:pt x="14019" y="2789"/>
                          <a:pt x="14005" y="2803"/>
                          <a:pt x="14005" y="2788"/>
                        </a:cubicBezTo>
                        <a:cubicBezTo>
                          <a:pt x="13977" y="2788"/>
                          <a:pt x="13949" y="2773"/>
                          <a:pt x="13935" y="2758"/>
                        </a:cubicBezTo>
                        <a:cubicBezTo>
                          <a:pt x="13893" y="2727"/>
                          <a:pt x="13865" y="2665"/>
                          <a:pt x="13794" y="2680"/>
                        </a:cubicBezTo>
                        <a:cubicBezTo>
                          <a:pt x="13780" y="2680"/>
                          <a:pt x="13766" y="2650"/>
                          <a:pt x="13738" y="2635"/>
                        </a:cubicBezTo>
                        <a:cubicBezTo>
                          <a:pt x="13766" y="2635"/>
                          <a:pt x="13780" y="2635"/>
                          <a:pt x="13794" y="2635"/>
                        </a:cubicBezTo>
                        <a:cubicBezTo>
                          <a:pt x="13794" y="2620"/>
                          <a:pt x="13795" y="2620"/>
                          <a:pt x="13809" y="2620"/>
                        </a:cubicBezTo>
                        <a:cubicBezTo>
                          <a:pt x="13598" y="2528"/>
                          <a:pt x="13387" y="2437"/>
                          <a:pt x="13191" y="2345"/>
                        </a:cubicBezTo>
                        <a:cubicBezTo>
                          <a:pt x="13191" y="2360"/>
                          <a:pt x="13177" y="2359"/>
                          <a:pt x="13177" y="2375"/>
                        </a:cubicBezTo>
                        <a:cubicBezTo>
                          <a:pt x="13261" y="2421"/>
                          <a:pt x="13359" y="2452"/>
                          <a:pt x="13429" y="2528"/>
                        </a:cubicBezTo>
                        <a:cubicBezTo>
                          <a:pt x="13527" y="2620"/>
                          <a:pt x="13682" y="2620"/>
                          <a:pt x="13766" y="2727"/>
                        </a:cubicBezTo>
                        <a:cubicBezTo>
                          <a:pt x="13780" y="2727"/>
                          <a:pt x="13795" y="2727"/>
                          <a:pt x="13809" y="2743"/>
                        </a:cubicBezTo>
                        <a:cubicBezTo>
                          <a:pt x="13851" y="2773"/>
                          <a:pt x="13878" y="2788"/>
                          <a:pt x="13906" y="2819"/>
                        </a:cubicBezTo>
                        <a:cubicBezTo>
                          <a:pt x="13920" y="2834"/>
                          <a:pt x="13949" y="2834"/>
                          <a:pt x="13963" y="2850"/>
                        </a:cubicBezTo>
                        <a:cubicBezTo>
                          <a:pt x="13977" y="2865"/>
                          <a:pt x="14005" y="2865"/>
                          <a:pt x="14019" y="2865"/>
                        </a:cubicBezTo>
                        <a:cubicBezTo>
                          <a:pt x="14019" y="2880"/>
                          <a:pt x="14005" y="2896"/>
                          <a:pt x="14005" y="2896"/>
                        </a:cubicBezTo>
                        <a:cubicBezTo>
                          <a:pt x="13949" y="2865"/>
                          <a:pt x="13879" y="2849"/>
                          <a:pt x="13823" y="2803"/>
                        </a:cubicBezTo>
                        <a:cubicBezTo>
                          <a:pt x="13681" y="2712"/>
                          <a:pt x="13556" y="2620"/>
                          <a:pt x="13387" y="2559"/>
                        </a:cubicBezTo>
                        <a:cubicBezTo>
                          <a:pt x="13317" y="2544"/>
                          <a:pt x="13247" y="2513"/>
                          <a:pt x="13177" y="2498"/>
                        </a:cubicBezTo>
                        <a:cubicBezTo>
                          <a:pt x="13148" y="2482"/>
                          <a:pt x="13106" y="2451"/>
                          <a:pt x="13078" y="2436"/>
                        </a:cubicBezTo>
                        <a:cubicBezTo>
                          <a:pt x="13078" y="2421"/>
                          <a:pt x="13065" y="2405"/>
                          <a:pt x="13050" y="2405"/>
                        </a:cubicBezTo>
                        <a:cubicBezTo>
                          <a:pt x="12839" y="2344"/>
                          <a:pt x="12629" y="2222"/>
                          <a:pt x="12404" y="2176"/>
                        </a:cubicBezTo>
                        <a:cubicBezTo>
                          <a:pt x="12291" y="2145"/>
                          <a:pt x="12194" y="2053"/>
                          <a:pt x="12081" y="2038"/>
                        </a:cubicBezTo>
                        <a:cubicBezTo>
                          <a:pt x="11969" y="2023"/>
                          <a:pt x="11884" y="1976"/>
                          <a:pt x="11772" y="1960"/>
                        </a:cubicBezTo>
                        <a:cubicBezTo>
                          <a:pt x="11645" y="1945"/>
                          <a:pt x="11534" y="1915"/>
                          <a:pt x="11408" y="1884"/>
                        </a:cubicBezTo>
                        <a:cubicBezTo>
                          <a:pt x="11295" y="1869"/>
                          <a:pt x="11168" y="1854"/>
                          <a:pt x="11056" y="1839"/>
                        </a:cubicBezTo>
                        <a:cubicBezTo>
                          <a:pt x="10986" y="1839"/>
                          <a:pt x="10901" y="1839"/>
                          <a:pt x="10845" y="1808"/>
                        </a:cubicBezTo>
                        <a:cubicBezTo>
                          <a:pt x="10733" y="1747"/>
                          <a:pt x="10607" y="1793"/>
                          <a:pt x="10495" y="1762"/>
                        </a:cubicBezTo>
                        <a:cubicBezTo>
                          <a:pt x="10382" y="1732"/>
                          <a:pt x="10256" y="1732"/>
                          <a:pt x="10144" y="1732"/>
                        </a:cubicBezTo>
                        <a:cubicBezTo>
                          <a:pt x="10144" y="1732"/>
                          <a:pt x="10129" y="1717"/>
                          <a:pt x="10114" y="1702"/>
                        </a:cubicBezTo>
                        <a:cubicBezTo>
                          <a:pt x="10172" y="1686"/>
                          <a:pt x="10228" y="1655"/>
                          <a:pt x="10284" y="1640"/>
                        </a:cubicBezTo>
                        <a:cubicBezTo>
                          <a:pt x="10270" y="1625"/>
                          <a:pt x="10270" y="1625"/>
                          <a:pt x="10270" y="1609"/>
                        </a:cubicBezTo>
                        <a:cubicBezTo>
                          <a:pt x="10200" y="1625"/>
                          <a:pt x="10143" y="1625"/>
                          <a:pt x="10073" y="1625"/>
                        </a:cubicBezTo>
                        <a:cubicBezTo>
                          <a:pt x="10073" y="1625"/>
                          <a:pt x="10073" y="1609"/>
                          <a:pt x="10073" y="1609"/>
                        </a:cubicBezTo>
                        <a:cubicBezTo>
                          <a:pt x="10255" y="1563"/>
                          <a:pt x="10438" y="1517"/>
                          <a:pt x="10634" y="1486"/>
                        </a:cubicBezTo>
                        <a:cubicBezTo>
                          <a:pt x="10888" y="1456"/>
                          <a:pt x="11141" y="1410"/>
                          <a:pt x="11394" y="1395"/>
                        </a:cubicBezTo>
                        <a:cubicBezTo>
                          <a:pt x="11632" y="1380"/>
                          <a:pt x="11885" y="1380"/>
                          <a:pt x="12123" y="1380"/>
                        </a:cubicBezTo>
                        <a:cubicBezTo>
                          <a:pt x="12320" y="1380"/>
                          <a:pt x="12502" y="1395"/>
                          <a:pt x="12685" y="1410"/>
                        </a:cubicBezTo>
                        <a:cubicBezTo>
                          <a:pt x="12811" y="1410"/>
                          <a:pt x="12938" y="1426"/>
                          <a:pt x="13065" y="1441"/>
                        </a:cubicBezTo>
                        <a:cubicBezTo>
                          <a:pt x="13276" y="1472"/>
                          <a:pt x="13499" y="1487"/>
                          <a:pt x="13710" y="1533"/>
                        </a:cubicBezTo>
                        <a:cubicBezTo>
                          <a:pt x="14005" y="1594"/>
                          <a:pt x="14299" y="1686"/>
                          <a:pt x="14581" y="1808"/>
                        </a:cubicBezTo>
                        <a:cubicBezTo>
                          <a:pt x="14847" y="1931"/>
                          <a:pt x="15129" y="2037"/>
                          <a:pt x="15395" y="2159"/>
                        </a:cubicBezTo>
                        <a:cubicBezTo>
                          <a:pt x="15633" y="2266"/>
                          <a:pt x="15859" y="2374"/>
                          <a:pt x="16069" y="2481"/>
                        </a:cubicBezTo>
                        <a:cubicBezTo>
                          <a:pt x="16013" y="2435"/>
                          <a:pt x="15943" y="2375"/>
                          <a:pt x="15858" y="2329"/>
                        </a:cubicBezTo>
                        <a:cubicBezTo>
                          <a:pt x="15577" y="2176"/>
                          <a:pt x="15297" y="2038"/>
                          <a:pt x="15016" y="1901"/>
                        </a:cubicBezTo>
                        <a:cubicBezTo>
                          <a:pt x="14960" y="1870"/>
                          <a:pt x="14891" y="1854"/>
                          <a:pt x="14835" y="1824"/>
                        </a:cubicBezTo>
                        <a:cubicBezTo>
                          <a:pt x="14792" y="1808"/>
                          <a:pt x="14749" y="1732"/>
                          <a:pt x="14693" y="1762"/>
                        </a:cubicBezTo>
                        <a:cubicBezTo>
                          <a:pt x="14651" y="1670"/>
                          <a:pt x="14539" y="1763"/>
                          <a:pt x="14497" y="1671"/>
                        </a:cubicBezTo>
                        <a:cubicBezTo>
                          <a:pt x="14497" y="1671"/>
                          <a:pt x="14510" y="1671"/>
                          <a:pt x="14538" y="1671"/>
                        </a:cubicBezTo>
                        <a:cubicBezTo>
                          <a:pt x="14496" y="1610"/>
                          <a:pt x="14497" y="1610"/>
                          <a:pt x="14441" y="1640"/>
                        </a:cubicBezTo>
                        <a:cubicBezTo>
                          <a:pt x="14441" y="1640"/>
                          <a:pt x="14425" y="1640"/>
                          <a:pt x="14425" y="1640"/>
                        </a:cubicBezTo>
                        <a:cubicBezTo>
                          <a:pt x="14313" y="1610"/>
                          <a:pt x="14201" y="1578"/>
                          <a:pt x="14103" y="1533"/>
                        </a:cubicBezTo>
                        <a:cubicBezTo>
                          <a:pt x="14103" y="1533"/>
                          <a:pt x="14103" y="1533"/>
                          <a:pt x="14103" y="1518"/>
                        </a:cubicBezTo>
                        <a:cubicBezTo>
                          <a:pt x="14131" y="1518"/>
                          <a:pt x="14146" y="1533"/>
                          <a:pt x="14174" y="1533"/>
                        </a:cubicBezTo>
                        <a:cubicBezTo>
                          <a:pt x="14202" y="1533"/>
                          <a:pt x="14230" y="1533"/>
                          <a:pt x="14272" y="1533"/>
                        </a:cubicBezTo>
                        <a:cubicBezTo>
                          <a:pt x="14272" y="1533"/>
                          <a:pt x="14285" y="1517"/>
                          <a:pt x="14299" y="1533"/>
                        </a:cubicBezTo>
                        <a:cubicBezTo>
                          <a:pt x="14609" y="1640"/>
                          <a:pt x="14931" y="1716"/>
                          <a:pt x="15227" y="1884"/>
                        </a:cubicBezTo>
                        <a:cubicBezTo>
                          <a:pt x="15311" y="1930"/>
                          <a:pt x="15409" y="1961"/>
                          <a:pt x="15493" y="1992"/>
                        </a:cubicBezTo>
                        <a:cubicBezTo>
                          <a:pt x="15633" y="2069"/>
                          <a:pt x="15761" y="2145"/>
                          <a:pt x="15887" y="2206"/>
                        </a:cubicBezTo>
                        <a:cubicBezTo>
                          <a:pt x="15929" y="2237"/>
                          <a:pt x="15985" y="2253"/>
                          <a:pt x="16027" y="2268"/>
                        </a:cubicBezTo>
                        <a:cubicBezTo>
                          <a:pt x="16027" y="2283"/>
                          <a:pt x="16041" y="2283"/>
                          <a:pt x="16055" y="2299"/>
                        </a:cubicBezTo>
                        <a:cubicBezTo>
                          <a:pt x="16111" y="2391"/>
                          <a:pt x="16210" y="2406"/>
                          <a:pt x="16294" y="2467"/>
                        </a:cubicBezTo>
                        <a:cubicBezTo>
                          <a:pt x="16350" y="2513"/>
                          <a:pt x="16420" y="2558"/>
                          <a:pt x="16476" y="2604"/>
                        </a:cubicBezTo>
                        <a:cubicBezTo>
                          <a:pt x="16518" y="2635"/>
                          <a:pt x="16576" y="2666"/>
                          <a:pt x="16618" y="2697"/>
                        </a:cubicBezTo>
                        <a:cubicBezTo>
                          <a:pt x="16674" y="2743"/>
                          <a:pt x="16730" y="2788"/>
                          <a:pt x="16786" y="2834"/>
                        </a:cubicBezTo>
                        <a:cubicBezTo>
                          <a:pt x="16842" y="2880"/>
                          <a:pt x="16897" y="2957"/>
                          <a:pt x="16969" y="2988"/>
                        </a:cubicBezTo>
                        <a:cubicBezTo>
                          <a:pt x="17109" y="3034"/>
                          <a:pt x="17193" y="3156"/>
                          <a:pt x="17305" y="3248"/>
                        </a:cubicBezTo>
                        <a:cubicBezTo>
                          <a:pt x="17417" y="3339"/>
                          <a:pt x="17530" y="3447"/>
                          <a:pt x="17642" y="3554"/>
                        </a:cubicBezTo>
                        <a:cubicBezTo>
                          <a:pt x="17670" y="3600"/>
                          <a:pt x="17699" y="3645"/>
                          <a:pt x="17727" y="3675"/>
                        </a:cubicBezTo>
                        <a:cubicBezTo>
                          <a:pt x="17797" y="3752"/>
                          <a:pt x="17881" y="3814"/>
                          <a:pt x="17951" y="3891"/>
                        </a:cubicBezTo>
                        <a:cubicBezTo>
                          <a:pt x="17951" y="3875"/>
                          <a:pt x="17951" y="3860"/>
                          <a:pt x="17951" y="3860"/>
                        </a:cubicBezTo>
                        <a:cubicBezTo>
                          <a:pt x="17895" y="3783"/>
                          <a:pt x="17838" y="3691"/>
                          <a:pt x="17768" y="3630"/>
                        </a:cubicBezTo>
                        <a:cubicBezTo>
                          <a:pt x="17684" y="3538"/>
                          <a:pt x="17586" y="3447"/>
                          <a:pt x="17502" y="3370"/>
                        </a:cubicBezTo>
                        <a:cubicBezTo>
                          <a:pt x="17418" y="3279"/>
                          <a:pt x="17334" y="3202"/>
                          <a:pt x="17250" y="3125"/>
                        </a:cubicBezTo>
                        <a:cubicBezTo>
                          <a:pt x="17222" y="3095"/>
                          <a:pt x="17207" y="3048"/>
                          <a:pt x="17179" y="3018"/>
                        </a:cubicBezTo>
                        <a:cubicBezTo>
                          <a:pt x="17151" y="2987"/>
                          <a:pt x="17094" y="2972"/>
                          <a:pt x="17052" y="2926"/>
                        </a:cubicBezTo>
                        <a:cubicBezTo>
                          <a:pt x="16982" y="2880"/>
                          <a:pt x="16898" y="2819"/>
                          <a:pt x="16827" y="2758"/>
                        </a:cubicBezTo>
                        <a:cubicBezTo>
                          <a:pt x="16827" y="2758"/>
                          <a:pt x="16827" y="2743"/>
                          <a:pt x="16827" y="2743"/>
                        </a:cubicBezTo>
                        <a:cubicBezTo>
                          <a:pt x="16827" y="2743"/>
                          <a:pt x="16827" y="2743"/>
                          <a:pt x="16841" y="2743"/>
                        </a:cubicBezTo>
                        <a:cubicBezTo>
                          <a:pt x="16813" y="2712"/>
                          <a:pt x="16772" y="2681"/>
                          <a:pt x="16744" y="2651"/>
                        </a:cubicBezTo>
                        <a:cubicBezTo>
                          <a:pt x="16730" y="2620"/>
                          <a:pt x="16701" y="2604"/>
                          <a:pt x="16673" y="2589"/>
                        </a:cubicBezTo>
                        <a:cubicBezTo>
                          <a:pt x="16673" y="2589"/>
                          <a:pt x="16673" y="2575"/>
                          <a:pt x="16687" y="2575"/>
                        </a:cubicBezTo>
                        <a:cubicBezTo>
                          <a:pt x="16715" y="2575"/>
                          <a:pt x="16744" y="2589"/>
                          <a:pt x="16772" y="2604"/>
                        </a:cubicBezTo>
                        <a:cubicBezTo>
                          <a:pt x="16828" y="2635"/>
                          <a:pt x="16897" y="2666"/>
                          <a:pt x="16953" y="2712"/>
                        </a:cubicBezTo>
                        <a:cubicBezTo>
                          <a:pt x="16953" y="2712"/>
                          <a:pt x="16953" y="2712"/>
                          <a:pt x="16953" y="2727"/>
                        </a:cubicBezTo>
                        <a:cubicBezTo>
                          <a:pt x="16911" y="2712"/>
                          <a:pt x="16884" y="2696"/>
                          <a:pt x="16856" y="2680"/>
                        </a:cubicBezTo>
                        <a:cubicBezTo>
                          <a:pt x="16856" y="2696"/>
                          <a:pt x="16841" y="2712"/>
                          <a:pt x="16841" y="2743"/>
                        </a:cubicBezTo>
                        <a:cubicBezTo>
                          <a:pt x="16870" y="2743"/>
                          <a:pt x="16898" y="2743"/>
                          <a:pt x="16926" y="2773"/>
                        </a:cubicBezTo>
                        <a:cubicBezTo>
                          <a:pt x="17108" y="2927"/>
                          <a:pt x="17290" y="3079"/>
                          <a:pt x="17473" y="3248"/>
                        </a:cubicBezTo>
                        <a:cubicBezTo>
                          <a:pt x="17558" y="3309"/>
                          <a:pt x="17628" y="3385"/>
                          <a:pt x="17698" y="3447"/>
                        </a:cubicBezTo>
                        <a:cubicBezTo>
                          <a:pt x="17698" y="3447"/>
                          <a:pt x="17713" y="3446"/>
                          <a:pt x="17713" y="3431"/>
                        </a:cubicBezTo>
                        <a:cubicBezTo>
                          <a:pt x="17670" y="3385"/>
                          <a:pt x="17614" y="3340"/>
                          <a:pt x="17572" y="3294"/>
                        </a:cubicBezTo>
                        <a:cubicBezTo>
                          <a:pt x="17572" y="3278"/>
                          <a:pt x="17572" y="3278"/>
                          <a:pt x="17586" y="3263"/>
                        </a:cubicBezTo>
                        <a:cubicBezTo>
                          <a:pt x="17600" y="3294"/>
                          <a:pt x="17628" y="3309"/>
                          <a:pt x="17656" y="3340"/>
                        </a:cubicBezTo>
                        <a:cubicBezTo>
                          <a:pt x="17698" y="3370"/>
                          <a:pt x="17754" y="3401"/>
                          <a:pt x="17782" y="3447"/>
                        </a:cubicBezTo>
                        <a:cubicBezTo>
                          <a:pt x="17880" y="3569"/>
                          <a:pt x="17966" y="3676"/>
                          <a:pt x="18064" y="3798"/>
                        </a:cubicBezTo>
                        <a:cubicBezTo>
                          <a:pt x="18064" y="3814"/>
                          <a:pt x="18077" y="3815"/>
                          <a:pt x="18091" y="3830"/>
                        </a:cubicBezTo>
                        <a:cubicBezTo>
                          <a:pt x="18091" y="3830"/>
                          <a:pt x="18106" y="3815"/>
                          <a:pt x="18120" y="3815"/>
                        </a:cubicBezTo>
                        <a:cubicBezTo>
                          <a:pt x="18077" y="3753"/>
                          <a:pt x="18020" y="3691"/>
                          <a:pt x="17978" y="3630"/>
                        </a:cubicBezTo>
                        <a:cubicBezTo>
                          <a:pt x="17978" y="3615"/>
                          <a:pt x="17979" y="3616"/>
                          <a:pt x="17994" y="3616"/>
                        </a:cubicBezTo>
                        <a:cubicBezTo>
                          <a:pt x="18050" y="3677"/>
                          <a:pt x="18120" y="3737"/>
                          <a:pt x="18190" y="3798"/>
                        </a:cubicBezTo>
                        <a:cubicBezTo>
                          <a:pt x="18106" y="3706"/>
                          <a:pt x="18049" y="3615"/>
                          <a:pt x="17965" y="3539"/>
                        </a:cubicBezTo>
                        <a:cubicBezTo>
                          <a:pt x="17839" y="3401"/>
                          <a:pt x="17712" y="3279"/>
                          <a:pt x="17586" y="3156"/>
                        </a:cubicBezTo>
                        <a:cubicBezTo>
                          <a:pt x="17572" y="3141"/>
                          <a:pt x="17558" y="3110"/>
                          <a:pt x="17544" y="3095"/>
                        </a:cubicBezTo>
                        <a:cubicBezTo>
                          <a:pt x="17544" y="3079"/>
                          <a:pt x="17544" y="3078"/>
                          <a:pt x="17558" y="3078"/>
                        </a:cubicBezTo>
                        <a:cubicBezTo>
                          <a:pt x="17572" y="3094"/>
                          <a:pt x="17600" y="3095"/>
                          <a:pt x="17615" y="3110"/>
                        </a:cubicBezTo>
                        <a:cubicBezTo>
                          <a:pt x="17769" y="3278"/>
                          <a:pt x="17937" y="3462"/>
                          <a:pt x="18091" y="3630"/>
                        </a:cubicBezTo>
                        <a:cubicBezTo>
                          <a:pt x="18204" y="3753"/>
                          <a:pt x="18316" y="3875"/>
                          <a:pt x="18428" y="3997"/>
                        </a:cubicBezTo>
                        <a:cubicBezTo>
                          <a:pt x="18498" y="4074"/>
                          <a:pt x="18541" y="4151"/>
                          <a:pt x="18597" y="4243"/>
                        </a:cubicBezTo>
                        <a:cubicBezTo>
                          <a:pt x="18625" y="4274"/>
                          <a:pt x="18668" y="4304"/>
                          <a:pt x="18696" y="4350"/>
                        </a:cubicBezTo>
                        <a:cubicBezTo>
                          <a:pt x="18766" y="4457"/>
                          <a:pt x="18850" y="4564"/>
                          <a:pt x="18920" y="4687"/>
                        </a:cubicBezTo>
                        <a:cubicBezTo>
                          <a:pt x="18948" y="4702"/>
                          <a:pt x="18976" y="4733"/>
                          <a:pt x="18990" y="4748"/>
                        </a:cubicBezTo>
                        <a:cubicBezTo>
                          <a:pt x="19004" y="4748"/>
                          <a:pt x="19004" y="4748"/>
                          <a:pt x="19004" y="4733"/>
                        </a:cubicBezTo>
                        <a:lnTo>
                          <a:pt x="18669" y="4217"/>
                        </a:lnTo>
                        <a:lnTo>
                          <a:pt x="18667" y="4228"/>
                        </a:lnTo>
                        <a:cubicBezTo>
                          <a:pt x="18653" y="4197"/>
                          <a:pt x="18640" y="4182"/>
                          <a:pt x="18626" y="4151"/>
                        </a:cubicBezTo>
                        <a:lnTo>
                          <a:pt x="18669" y="4217"/>
                        </a:lnTo>
                        <a:lnTo>
                          <a:pt x="18674" y="4147"/>
                        </a:lnTo>
                        <a:cubicBezTo>
                          <a:pt x="18676" y="4086"/>
                          <a:pt x="18663" y="4075"/>
                          <a:pt x="18610" y="4029"/>
                        </a:cubicBezTo>
                        <a:cubicBezTo>
                          <a:pt x="18624" y="4060"/>
                          <a:pt x="18640" y="4074"/>
                          <a:pt x="18640" y="4105"/>
                        </a:cubicBezTo>
                        <a:cubicBezTo>
                          <a:pt x="18612" y="4090"/>
                          <a:pt x="18583" y="4060"/>
                          <a:pt x="18555" y="4014"/>
                        </a:cubicBezTo>
                        <a:cubicBezTo>
                          <a:pt x="18555" y="4044"/>
                          <a:pt x="18555" y="4059"/>
                          <a:pt x="18555" y="4105"/>
                        </a:cubicBezTo>
                        <a:cubicBezTo>
                          <a:pt x="18499" y="3998"/>
                          <a:pt x="18402" y="3952"/>
                          <a:pt x="18387" y="3844"/>
                        </a:cubicBezTo>
                        <a:cubicBezTo>
                          <a:pt x="18387" y="3799"/>
                          <a:pt x="18344" y="3768"/>
                          <a:pt x="18316" y="3753"/>
                        </a:cubicBezTo>
                        <a:cubicBezTo>
                          <a:pt x="18246" y="3661"/>
                          <a:pt x="18190" y="3554"/>
                          <a:pt x="18091" y="3493"/>
                        </a:cubicBezTo>
                        <a:cubicBezTo>
                          <a:pt x="18077" y="3493"/>
                          <a:pt x="18078" y="3493"/>
                          <a:pt x="18078" y="3493"/>
                        </a:cubicBezTo>
                        <a:cubicBezTo>
                          <a:pt x="17994" y="3385"/>
                          <a:pt x="17895" y="3293"/>
                          <a:pt x="17811" y="3201"/>
                        </a:cubicBezTo>
                        <a:cubicBezTo>
                          <a:pt x="17754" y="3140"/>
                          <a:pt x="17698" y="3110"/>
                          <a:pt x="17656" y="3049"/>
                        </a:cubicBezTo>
                        <a:cubicBezTo>
                          <a:pt x="17614" y="3018"/>
                          <a:pt x="17586" y="2988"/>
                          <a:pt x="17558" y="2957"/>
                        </a:cubicBezTo>
                        <a:cubicBezTo>
                          <a:pt x="17404" y="2819"/>
                          <a:pt x="17262" y="2712"/>
                          <a:pt x="17122" y="2589"/>
                        </a:cubicBezTo>
                        <a:cubicBezTo>
                          <a:pt x="17038" y="2512"/>
                          <a:pt x="16968" y="2451"/>
                          <a:pt x="16884" y="2390"/>
                        </a:cubicBezTo>
                        <a:cubicBezTo>
                          <a:pt x="16800" y="2329"/>
                          <a:pt x="16729" y="2283"/>
                          <a:pt x="16645" y="2222"/>
                        </a:cubicBezTo>
                        <a:cubicBezTo>
                          <a:pt x="16659" y="2206"/>
                          <a:pt x="16659" y="2206"/>
                          <a:pt x="16673" y="2176"/>
                        </a:cubicBezTo>
                        <a:cubicBezTo>
                          <a:pt x="16631" y="2160"/>
                          <a:pt x="16589" y="2161"/>
                          <a:pt x="16561" y="2146"/>
                        </a:cubicBezTo>
                        <a:cubicBezTo>
                          <a:pt x="16519" y="2115"/>
                          <a:pt x="16477" y="2099"/>
                          <a:pt x="16449" y="2054"/>
                        </a:cubicBezTo>
                        <a:cubicBezTo>
                          <a:pt x="16365" y="1962"/>
                          <a:pt x="16251" y="1930"/>
                          <a:pt x="16153" y="1884"/>
                        </a:cubicBezTo>
                        <a:cubicBezTo>
                          <a:pt x="16027" y="1808"/>
                          <a:pt x="15901" y="1747"/>
                          <a:pt x="15775" y="1685"/>
                        </a:cubicBezTo>
                        <a:cubicBezTo>
                          <a:pt x="15719" y="1655"/>
                          <a:pt x="15662" y="1640"/>
                          <a:pt x="15606" y="1609"/>
                        </a:cubicBezTo>
                        <a:cubicBezTo>
                          <a:pt x="15507" y="1563"/>
                          <a:pt x="15395" y="1502"/>
                          <a:pt x="15283" y="1441"/>
                        </a:cubicBezTo>
                        <a:cubicBezTo>
                          <a:pt x="15269" y="1441"/>
                          <a:pt x="15269" y="1426"/>
                          <a:pt x="15269" y="1426"/>
                        </a:cubicBezTo>
                        <a:cubicBezTo>
                          <a:pt x="15241" y="1395"/>
                          <a:pt x="15226" y="1349"/>
                          <a:pt x="15170" y="1395"/>
                        </a:cubicBezTo>
                        <a:cubicBezTo>
                          <a:pt x="15142" y="1410"/>
                          <a:pt x="15115" y="1410"/>
                          <a:pt x="15073" y="1380"/>
                        </a:cubicBezTo>
                        <a:cubicBezTo>
                          <a:pt x="15016" y="1334"/>
                          <a:pt x="14931" y="1333"/>
                          <a:pt x="14875" y="1287"/>
                        </a:cubicBezTo>
                        <a:cubicBezTo>
                          <a:pt x="14749" y="1195"/>
                          <a:pt x="14595" y="1181"/>
                          <a:pt x="14469" y="1105"/>
                        </a:cubicBezTo>
                        <a:cubicBezTo>
                          <a:pt x="14440" y="1105"/>
                          <a:pt x="14398" y="1120"/>
                          <a:pt x="14370" y="1105"/>
                        </a:cubicBezTo>
                        <a:cubicBezTo>
                          <a:pt x="14286" y="1074"/>
                          <a:pt x="14187" y="1028"/>
                          <a:pt x="14103" y="997"/>
                        </a:cubicBezTo>
                        <a:cubicBezTo>
                          <a:pt x="14047" y="982"/>
                          <a:pt x="13991" y="966"/>
                          <a:pt x="13906" y="951"/>
                        </a:cubicBezTo>
                        <a:cubicBezTo>
                          <a:pt x="13948" y="936"/>
                          <a:pt x="13977" y="920"/>
                          <a:pt x="13991" y="920"/>
                        </a:cubicBezTo>
                        <a:cubicBezTo>
                          <a:pt x="13879" y="920"/>
                          <a:pt x="13752" y="921"/>
                          <a:pt x="13640" y="860"/>
                        </a:cubicBezTo>
                        <a:cubicBezTo>
                          <a:pt x="13654" y="860"/>
                          <a:pt x="13667" y="860"/>
                          <a:pt x="13681" y="860"/>
                        </a:cubicBezTo>
                        <a:cubicBezTo>
                          <a:pt x="13710" y="860"/>
                          <a:pt x="13738" y="875"/>
                          <a:pt x="13738" y="875"/>
                        </a:cubicBezTo>
                        <a:cubicBezTo>
                          <a:pt x="13822" y="798"/>
                          <a:pt x="13893" y="860"/>
                          <a:pt x="13977" y="875"/>
                        </a:cubicBezTo>
                        <a:cubicBezTo>
                          <a:pt x="13991" y="875"/>
                          <a:pt x="14005" y="875"/>
                          <a:pt x="14033" y="860"/>
                        </a:cubicBezTo>
                        <a:cubicBezTo>
                          <a:pt x="13991" y="844"/>
                          <a:pt x="13948" y="829"/>
                          <a:pt x="13906" y="813"/>
                        </a:cubicBezTo>
                        <a:cubicBezTo>
                          <a:pt x="13906" y="813"/>
                          <a:pt x="13906" y="798"/>
                          <a:pt x="13906" y="798"/>
                        </a:cubicBezTo>
                        <a:cubicBezTo>
                          <a:pt x="13920" y="798"/>
                          <a:pt x="13935" y="783"/>
                          <a:pt x="13949" y="783"/>
                        </a:cubicBezTo>
                        <a:close/>
                        <a:moveTo>
                          <a:pt x="17742" y="7891"/>
                        </a:moveTo>
                        <a:lnTo>
                          <a:pt x="17740" y="7871"/>
                        </a:lnTo>
                        <a:cubicBezTo>
                          <a:pt x="17740" y="7871"/>
                          <a:pt x="17740" y="7887"/>
                          <a:pt x="17740" y="7887"/>
                        </a:cubicBezTo>
                        <a:lnTo>
                          <a:pt x="17742" y="7891"/>
                        </a:lnTo>
                        <a:close/>
                        <a:moveTo>
                          <a:pt x="19209" y="4579"/>
                        </a:moveTo>
                        <a:lnTo>
                          <a:pt x="19215" y="4594"/>
                        </a:lnTo>
                        <a:cubicBezTo>
                          <a:pt x="19229" y="4594"/>
                          <a:pt x="19229" y="4594"/>
                          <a:pt x="19229" y="4594"/>
                        </a:cubicBezTo>
                        <a:lnTo>
                          <a:pt x="19209" y="4579"/>
                        </a:lnTo>
                        <a:close/>
                      </a:path>
                    </a:pathLst>
                  </a:custGeom>
                  <a:ln w="12700" cap="flat">
                    <a:noFill/>
                    <a:miter lim="400000"/>
                  </a:ln>
                  <a:effectLst>
                    <a:innerShdw blurRad="1270000" dist="2540000" dir="720000">
                      <a:srgbClr val="7030A0"/>
                    </a:innerShdw>
                  </a:effectLst>
                </p:spPr>
              </p:pic>
              <p:sp>
                <p:nvSpPr>
                  <p:cNvPr id="25" name="Circle">
                    <a:extLst>
                      <a:ext uri="{FF2B5EF4-FFF2-40B4-BE49-F238E27FC236}">
                        <a16:creationId xmlns:a16="http://schemas.microsoft.com/office/drawing/2014/main" id="{E38F3D9B-A71E-AE4D-A205-C38C6FCD6556}"/>
                      </a:ext>
                    </a:extLst>
                  </p:cNvPr>
                  <p:cNvSpPr/>
                  <p:nvPr/>
                </p:nvSpPr>
                <p:spPr>
                  <a:xfrm>
                    <a:off x="13727774" y="3276183"/>
                    <a:ext cx="6895313" cy="6895313"/>
                  </a:xfrm>
                  <a:prstGeom prst="ellipse">
                    <a:avLst/>
                  </a:prstGeom>
                  <a:solidFill>
                    <a:srgbClr val="FFFFFF"/>
                  </a:solidFill>
                  <a:ln w="12700" cap="flat">
                    <a:noFill/>
                    <a:miter lim="400000"/>
                  </a:ln>
                  <a:effectLst/>
                </p:spPr>
                <p:txBody>
                  <a:bodyPr wrap="square" lIns="0" tIns="0" rIns="0" bIns="0" numCol="1" anchor="ctr">
                    <a:normAutofit/>
                  </a:bodyPr>
                  <a:lstStyle/>
                  <a:p>
                    <a:pPr algn="ctr"/>
                    <a:endParaRPr/>
                  </a:p>
                </p:txBody>
              </p:sp>
            </p:grpSp>
            <p:sp>
              <p:nvSpPr>
                <p:cNvPr id="22" name="TextBox 30">
                  <a:extLst>
                    <a:ext uri="{FF2B5EF4-FFF2-40B4-BE49-F238E27FC236}">
                      <a16:creationId xmlns:a16="http://schemas.microsoft.com/office/drawing/2014/main" id="{1515A643-552D-F94B-AD1E-C6775A5A97B3}"/>
                    </a:ext>
                  </a:extLst>
                </p:cNvPr>
                <p:cNvSpPr txBox="1"/>
                <p:nvPr/>
              </p:nvSpPr>
              <p:spPr>
                <a:xfrm rot="20681588">
                  <a:off x="7129918" y="2072190"/>
                  <a:ext cx="2200161" cy="1299397"/>
                </a:xfrm>
                <a:prstGeom prst="rect">
                  <a:avLst/>
                </a:prstGeom>
                <a:noFill/>
              </p:spPr>
              <p:txBody>
                <a:bodyPr wrap="none" rtlCol="0">
                  <a:spAutoFit/>
                </a:bodyPr>
                <a:lstStyle/>
                <a:p>
                  <a:pPr algn="ctr"/>
                  <a:r>
                    <a:rPr lang="es-ES" sz="6600" b="1" dirty="0">
                      <a:solidFill>
                        <a:srgbClr val="6D75AE"/>
                      </a:solidFill>
                      <a:latin typeface="Helvetica" pitchFamily="2" charset="0"/>
                    </a:rPr>
                    <a:t> 10%</a:t>
                  </a:r>
                </a:p>
              </p:txBody>
            </p:sp>
          </p:grpSp>
          <p:sp>
            <p:nvSpPr>
              <p:cNvPr id="3" name="Rectángulo 2">
                <a:extLst>
                  <a:ext uri="{FF2B5EF4-FFF2-40B4-BE49-F238E27FC236}">
                    <a16:creationId xmlns:a16="http://schemas.microsoft.com/office/drawing/2014/main" id="{22B94C91-BB48-784D-B77D-6090F3D4EC5D}"/>
                  </a:ext>
                </a:extLst>
              </p:cNvPr>
              <p:cNvSpPr/>
              <p:nvPr/>
            </p:nvSpPr>
            <p:spPr>
              <a:xfrm rot="20681588">
                <a:off x="6830324" y="1992446"/>
                <a:ext cx="719691" cy="320565"/>
              </a:xfrm>
              <a:prstGeom prst="rect">
                <a:avLst/>
              </a:prstGeom>
            </p:spPr>
            <p:txBody>
              <a:bodyPr wrap="none">
                <a:spAutoFit/>
              </a:bodyPr>
              <a:lstStyle/>
              <a:p>
                <a:r>
                  <a:rPr lang="es-ES" sz="1600" b="1" dirty="0">
                    <a:latin typeface="Helvetica" pitchFamily="2" charset="0"/>
                  </a:rPr>
                  <a:t>Hasta</a:t>
                </a:r>
                <a:endParaRPr lang="es-ES_tradnl" dirty="0"/>
              </a:p>
            </p:txBody>
          </p:sp>
        </p:grpSp>
        <p:sp>
          <p:nvSpPr>
            <p:cNvPr id="27" name="36 CuadroTexto">
              <a:extLst>
                <a:ext uri="{FF2B5EF4-FFF2-40B4-BE49-F238E27FC236}">
                  <a16:creationId xmlns:a16="http://schemas.microsoft.com/office/drawing/2014/main" id="{A939FAEA-DDEE-4C49-9075-99E9C63C1BB2}"/>
                </a:ext>
              </a:extLst>
            </p:cNvPr>
            <p:cNvSpPr txBox="1"/>
            <p:nvPr/>
          </p:nvSpPr>
          <p:spPr>
            <a:xfrm>
              <a:off x="8013172" y="2735030"/>
              <a:ext cx="1291384" cy="368861"/>
            </a:xfrm>
            <a:prstGeom prst="rect">
              <a:avLst/>
            </a:prstGeom>
            <a:noFill/>
          </p:spPr>
          <p:txBody>
            <a:bodyPr wrap="none" lIns="90966" tIns="45487" rIns="90966" bIns="45487" rtlCol="0">
              <a:spAutoFit/>
            </a:bodyPr>
            <a:lstStyle/>
            <a:p>
              <a:r>
                <a:rPr lang="es-ES" b="1" dirty="0">
                  <a:solidFill>
                    <a:schemeClr val="tx1">
                      <a:lumMod val="95000"/>
                      <a:lumOff val="5000"/>
                    </a:schemeClr>
                  </a:solidFill>
                  <a:latin typeface="Helvetica Neue" panose="02000503000000020004" pitchFamily="2" charset="0"/>
                  <a:ea typeface="Helvetica Neue" panose="02000503000000020004" pitchFamily="2" charset="0"/>
                  <a:cs typeface="Helvetica Neue" panose="02000503000000020004" pitchFamily="2" charset="0"/>
                </a:rPr>
                <a:t>Cada mes</a:t>
              </a:r>
              <a:endParaRPr lang="es-ES" sz="1000" b="1" dirty="0">
                <a:solidFill>
                  <a:schemeClr val="tx1">
                    <a:lumMod val="95000"/>
                    <a:lumOff val="5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grpSp>
    </p:spTree>
    <p:extLst>
      <p:ext uri="{BB962C8B-B14F-4D97-AF65-F5344CB8AC3E}">
        <p14:creationId xmlns:p14="http://schemas.microsoft.com/office/powerpoint/2010/main" val="1763958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a:extLst>
              <a:ext uri="{FF2B5EF4-FFF2-40B4-BE49-F238E27FC236}">
                <a16:creationId xmlns:a16="http://schemas.microsoft.com/office/drawing/2014/main" id="{BBFFB20D-9592-9742-BF31-88C5904E05EB}"/>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b="3333"/>
          <a:stretch/>
        </p:blipFill>
        <p:spPr>
          <a:xfrm rot="10800000">
            <a:off x="-1" y="33985"/>
            <a:ext cx="12192000" cy="6858000"/>
          </a:xfrm>
          <a:prstGeom prst="rect">
            <a:avLst/>
          </a:prstGeom>
        </p:spPr>
      </p:pic>
      <p:pic>
        <p:nvPicPr>
          <p:cNvPr id="63" name="Picture 62">
            <a:extLst>
              <a:ext uri="{FF2B5EF4-FFF2-40B4-BE49-F238E27FC236}">
                <a16:creationId xmlns:a16="http://schemas.microsoft.com/office/drawing/2014/main" id="{702C881B-DD52-AA44-A63F-A7F1EA6BC005}"/>
              </a:ext>
            </a:extLst>
          </p:cNvPr>
          <p:cNvPicPr>
            <a:picLocks noChangeAspect="1"/>
          </p:cNvPicPr>
          <p:nvPr/>
        </p:nvPicPr>
        <p:blipFill>
          <a:blip r:embed="rId3"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1495670" y="6577416"/>
            <a:ext cx="548874" cy="143256"/>
          </a:xfrm>
          <a:prstGeom prst="rect">
            <a:avLst/>
          </a:prstGeom>
        </p:spPr>
      </p:pic>
      <p:sp>
        <p:nvSpPr>
          <p:cNvPr id="14" name="Rectangle 13">
            <a:extLst>
              <a:ext uri="{FF2B5EF4-FFF2-40B4-BE49-F238E27FC236}">
                <a16:creationId xmlns:a16="http://schemas.microsoft.com/office/drawing/2014/main" id="{613160E7-4122-CD48-A0EC-6E4CC5C636A3}"/>
              </a:ext>
            </a:extLst>
          </p:cNvPr>
          <p:cNvSpPr/>
          <p:nvPr/>
        </p:nvSpPr>
        <p:spPr>
          <a:xfrm>
            <a:off x="1164590" y="219958"/>
            <a:ext cx="10031518" cy="707886"/>
          </a:xfrm>
          <a:prstGeom prst="rect">
            <a:avLst/>
          </a:prstGeom>
        </p:spPr>
        <p:txBody>
          <a:bodyPr wrap="square">
            <a:spAutoFit/>
          </a:bodyPr>
          <a:lstStyle/>
          <a:p>
            <a:r>
              <a:rPr lang="es-ES" sz="4000" b="1" dirty="0">
                <a:solidFill>
                  <a:schemeClr val="tx1">
                    <a:lumMod val="85000"/>
                    <a:lumOff val="15000"/>
                  </a:schemeClr>
                </a:solidFill>
                <a:latin typeface="Helvetica" pitchFamily="2" charset="0"/>
              </a:rPr>
              <a:t>Diversas Formas de Generar Ganancias</a:t>
            </a:r>
            <a:endParaRPr lang="es-ES" sz="4000" dirty="0">
              <a:solidFill>
                <a:schemeClr val="tx1">
                  <a:lumMod val="85000"/>
                  <a:lumOff val="15000"/>
                </a:schemeClr>
              </a:solidFill>
              <a:latin typeface="Helvetica" pitchFamily="2" charset="0"/>
            </a:endParaRPr>
          </a:p>
        </p:txBody>
      </p:sp>
      <p:pic>
        <p:nvPicPr>
          <p:cNvPr id="16" name="Picture 15">
            <a:extLst>
              <a:ext uri="{FF2B5EF4-FFF2-40B4-BE49-F238E27FC236}">
                <a16:creationId xmlns:a16="http://schemas.microsoft.com/office/drawing/2014/main" id="{FA4495A8-2696-5E4D-AAA4-B67701F83133}"/>
              </a:ext>
            </a:extLst>
          </p:cNvPr>
          <p:cNvPicPr>
            <a:picLocks noChangeAspect="1"/>
          </p:cNvPicPr>
          <p:nvPr/>
        </p:nvPicPr>
        <p:blipFill rotWithShape="1">
          <a:blip r:embed="rId4"/>
          <a:srcRect l="52050" t="-9297"/>
          <a:stretch/>
        </p:blipFill>
        <p:spPr>
          <a:xfrm>
            <a:off x="0" y="219958"/>
            <a:ext cx="1041326" cy="652393"/>
          </a:xfrm>
          <a:prstGeom prst="rect">
            <a:avLst/>
          </a:prstGeom>
        </p:spPr>
      </p:pic>
      <p:pic>
        <p:nvPicPr>
          <p:cNvPr id="24" name="Picture 23">
            <a:extLst>
              <a:ext uri="{FF2B5EF4-FFF2-40B4-BE49-F238E27FC236}">
                <a16:creationId xmlns:a16="http://schemas.microsoft.com/office/drawing/2014/main" id="{14E062C2-CC44-E140-8B23-E57251C6BEF6}"/>
              </a:ext>
            </a:extLst>
          </p:cNvPr>
          <p:cNvPicPr>
            <a:picLocks noChangeAspect="1"/>
          </p:cNvPicPr>
          <p:nvPr/>
        </p:nvPicPr>
        <p:blipFill rotWithShape="1">
          <a:blip r:embed="rId5"/>
          <a:srcRect l="70661" t="52285" r="9352" b="40196"/>
          <a:stretch/>
        </p:blipFill>
        <p:spPr>
          <a:xfrm>
            <a:off x="618334" y="1239119"/>
            <a:ext cx="3423176" cy="1820335"/>
          </a:xfrm>
          <a:prstGeom prst="rect">
            <a:avLst/>
          </a:prstGeom>
        </p:spPr>
      </p:pic>
      <p:sp>
        <p:nvSpPr>
          <p:cNvPr id="29" name="Rectangle 28">
            <a:extLst>
              <a:ext uri="{FF2B5EF4-FFF2-40B4-BE49-F238E27FC236}">
                <a16:creationId xmlns:a16="http://schemas.microsoft.com/office/drawing/2014/main" id="{9905DCF0-C387-1A4C-BD35-55E75DB84419}"/>
              </a:ext>
            </a:extLst>
          </p:cNvPr>
          <p:cNvSpPr/>
          <p:nvPr/>
        </p:nvSpPr>
        <p:spPr>
          <a:xfrm>
            <a:off x="567641" y="3072070"/>
            <a:ext cx="3760541" cy="1661993"/>
          </a:xfrm>
          <a:prstGeom prst="rect">
            <a:avLst/>
          </a:prstGeom>
        </p:spPr>
        <p:txBody>
          <a:bodyPr wrap="square">
            <a:spAutoFit/>
          </a:bodyPr>
          <a:lstStyle/>
          <a:p>
            <a:pPr algn="ctr"/>
            <a:r>
              <a:rPr lang="es-ES" sz="2000" b="1" dirty="0">
                <a:solidFill>
                  <a:schemeClr val="bg2">
                    <a:lumMod val="25000"/>
                  </a:schemeClr>
                </a:solidFill>
                <a:latin typeface="Helvetica" pitchFamily="2" charset="0"/>
              </a:rPr>
              <a:t>Los clientes de su equipo</a:t>
            </a:r>
          </a:p>
          <a:p>
            <a:pPr algn="ctr"/>
            <a:r>
              <a:rPr lang="es-ES" sz="3200" dirty="0">
                <a:solidFill>
                  <a:schemeClr val="bg2">
                    <a:lumMod val="25000"/>
                  </a:schemeClr>
                </a:solidFill>
                <a:latin typeface="Helvetica" pitchFamily="2" charset="0"/>
              </a:rPr>
              <a:t>Ingresos residuales </a:t>
            </a:r>
          </a:p>
          <a:p>
            <a:pPr algn="ctr"/>
            <a:r>
              <a:rPr lang="es-ES" sz="3200" dirty="0">
                <a:solidFill>
                  <a:schemeClr val="bg2">
                    <a:lumMod val="25000"/>
                  </a:schemeClr>
                </a:solidFill>
                <a:latin typeface="Helvetica" pitchFamily="2" charset="0"/>
              </a:rPr>
              <a:t>De equipo</a:t>
            </a:r>
          </a:p>
          <a:p>
            <a:pPr algn="ctr"/>
            <a:endParaRPr lang="es-ES" dirty="0">
              <a:solidFill>
                <a:schemeClr val="bg2">
                  <a:lumMod val="25000"/>
                </a:schemeClr>
              </a:solidFill>
              <a:latin typeface="Helvetica" pitchFamily="2" charset="0"/>
            </a:endParaRPr>
          </a:p>
        </p:txBody>
      </p:sp>
      <p:sp>
        <p:nvSpPr>
          <p:cNvPr id="32" name="TextBox 31">
            <a:extLst>
              <a:ext uri="{FF2B5EF4-FFF2-40B4-BE49-F238E27FC236}">
                <a16:creationId xmlns:a16="http://schemas.microsoft.com/office/drawing/2014/main" id="{C957EB9D-53B3-FE40-A533-2C44D50552C5}"/>
              </a:ext>
            </a:extLst>
          </p:cNvPr>
          <p:cNvSpPr txBox="1"/>
          <p:nvPr/>
        </p:nvSpPr>
        <p:spPr>
          <a:xfrm>
            <a:off x="939429" y="4636705"/>
            <a:ext cx="3038268" cy="769441"/>
          </a:xfrm>
          <a:prstGeom prst="rect">
            <a:avLst/>
          </a:prstGeom>
          <a:noFill/>
        </p:spPr>
        <p:txBody>
          <a:bodyPr wrap="none" rtlCol="0">
            <a:spAutoFit/>
          </a:bodyPr>
          <a:lstStyle/>
          <a:p>
            <a:pPr algn="ctr"/>
            <a:r>
              <a:rPr lang="es-ES" sz="4400" b="1" dirty="0">
                <a:solidFill>
                  <a:srgbClr val="174579"/>
                </a:solidFill>
                <a:latin typeface="Helvetica" pitchFamily="2" charset="0"/>
              </a:rPr>
              <a:t>HASTA 8%</a:t>
            </a:r>
          </a:p>
        </p:txBody>
      </p:sp>
      <p:sp>
        <p:nvSpPr>
          <p:cNvPr id="17" name="TextBox 36">
            <a:extLst>
              <a:ext uri="{FF2B5EF4-FFF2-40B4-BE49-F238E27FC236}">
                <a16:creationId xmlns:a16="http://schemas.microsoft.com/office/drawing/2014/main" id="{A92E1989-DF5F-904A-BCB8-148711D90DFE}"/>
              </a:ext>
            </a:extLst>
          </p:cNvPr>
          <p:cNvSpPr txBox="1"/>
          <p:nvPr/>
        </p:nvSpPr>
        <p:spPr>
          <a:xfrm>
            <a:off x="0" y="5867024"/>
            <a:ext cx="12192000" cy="523220"/>
          </a:xfrm>
          <a:prstGeom prst="rect">
            <a:avLst/>
          </a:prstGeom>
          <a:solidFill>
            <a:srgbClr val="6D75AE"/>
          </a:solidFill>
        </p:spPr>
        <p:txBody>
          <a:bodyPr wrap="square" rtlCol="0">
            <a:spAutoFit/>
          </a:bodyPr>
          <a:lstStyle/>
          <a:p>
            <a:pPr algn="ctr"/>
            <a:r>
              <a:rPr lang="es-ES" sz="2800" dirty="0">
                <a:solidFill>
                  <a:schemeClr val="bg1"/>
                </a:solidFill>
                <a:latin typeface="Helvetica" pitchFamily="2" charset="0"/>
              </a:rPr>
              <a:t>Para más información, consulte el </a:t>
            </a:r>
            <a:r>
              <a:rPr lang="es-ES" sz="2800" b="1" dirty="0">
                <a:solidFill>
                  <a:schemeClr val="bg1"/>
                </a:solidFill>
                <a:latin typeface="Helvetica" pitchFamily="2" charset="0"/>
              </a:rPr>
              <a:t>Plan de Retribución de ACN</a:t>
            </a:r>
            <a:r>
              <a:rPr lang="es-ES" sz="2800" dirty="0">
                <a:solidFill>
                  <a:schemeClr val="bg1"/>
                </a:solidFill>
                <a:latin typeface="Helvetica" pitchFamily="2" charset="0"/>
              </a:rPr>
              <a:t>.</a:t>
            </a:r>
          </a:p>
        </p:txBody>
      </p:sp>
      <p:sp>
        <p:nvSpPr>
          <p:cNvPr id="19" name="Title 5">
            <a:extLst>
              <a:ext uri="{FF2B5EF4-FFF2-40B4-BE49-F238E27FC236}">
                <a16:creationId xmlns:a16="http://schemas.microsoft.com/office/drawing/2014/main" id="{F0345E80-76B0-F843-8928-B13626CB0F85}"/>
              </a:ext>
            </a:extLst>
          </p:cNvPr>
          <p:cNvSpPr txBox="1">
            <a:spLocks/>
          </p:cNvSpPr>
          <p:nvPr/>
        </p:nvSpPr>
        <p:spPr>
          <a:xfrm>
            <a:off x="-1" y="6449195"/>
            <a:ext cx="1552353" cy="324640"/>
          </a:xfrm>
          <a:prstGeom prst="rect">
            <a:avLst/>
          </a:prstGeom>
          <a:noFill/>
          <a:ln>
            <a:no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600" dirty="0">
                <a:solidFill>
                  <a:srgbClr val="6D75A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t>
            </a:r>
            <a:r>
              <a:rPr lang="en-US" sz="1600" dirty="0" err="1">
                <a:solidFill>
                  <a:srgbClr val="6D75A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NextGenNow</a:t>
            </a:r>
            <a:endParaRPr lang="en-US" sz="1600" dirty="0">
              <a:solidFill>
                <a:srgbClr val="6D75A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179" name="TextBox 31">
            <a:extLst>
              <a:ext uri="{FF2B5EF4-FFF2-40B4-BE49-F238E27FC236}">
                <a16:creationId xmlns:a16="http://schemas.microsoft.com/office/drawing/2014/main" id="{072F31D2-8734-D748-A2E8-19E90199C3D5}"/>
              </a:ext>
            </a:extLst>
          </p:cNvPr>
          <p:cNvSpPr txBox="1"/>
          <p:nvPr/>
        </p:nvSpPr>
        <p:spPr>
          <a:xfrm>
            <a:off x="6651178" y="4528451"/>
            <a:ext cx="4565184" cy="1015663"/>
          </a:xfrm>
          <a:prstGeom prst="rect">
            <a:avLst/>
          </a:prstGeom>
          <a:noFill/>
        </p:spPr>
        <p:txBody>
          <a:bodyPr wrap="square" rtlCol="0">
            <a:spAutoFit/>
          </a:bodyPr>
          <a:lstStyle/>
          <a:p>
            <a:pPr algn="ctr"/>
            <a:r>
              <a:rPr lang="es-ES" sz="6000" dirty="0">
                <a:solidFill>
                  <a:schemeClr val="bg2">
                    <a:lumMod val="25000"/>
                  </a:schemeClr>
                </a:solidFill>
                <a:latin typeface="Helvetica" pitchFamily="2" charset="0"/>
              </a:rPr>
              <a:t>9.000€</a:t>
            </a:r>
            <a:r>
              <a:rPr lang="es-ES" sz="2000" dirty="0">
                <a:solidFill>
                  <a:schemeClr val="bg2">
                    <a:lumMod val="25000"/>
                  </a:schemeClr>
                </a:solidFill>
                <a:latin typeface="Helvetica" pitchFamily="2" charset="0"/>
              </a:rPr>
              <a:t>Cada Mes*</a:t>
            </a:r>
            <a:endParaRPr lang="es-ES" sz="6000" dirty="0">
              <a:solidFill>
                <a:schemeClr val="bg2">
                  <a:lumMod val="25000"/>
                </a:schemeClr>
              </a:solidFill>
              <a:latin typeface="Helvetica" pitchFamily="2" charset="0"/>
            </a:endParaRPr>
          </a:p>
        </p:txBody>
      </p:sp>
      <p:grpSp>
        <p:nvGrpSpPr>
          <p:cNvPr id="55" name="Grupo 54">
            <a:extLst>
              <a:ext uri="{FF2B5EF4-FFF2-40B4-BE49-F238E27FC236}">
                <a16:creationId xmlns:a16="http://schemas.microsoft.com/office/drawing/2014/main" id="{F6E7D0A8-AEFC-3347-8697-1E7E039ED32C}"/>
              </a:ext>
            </a:extLst>
          </p:cNvPr>
          <p:cNvGrpSpPr/>
          <p:nvPr/>
        </p:nvGrpSpPr>
        <p:grpSpPr>
          <a:xfrm>
            <a:off x="6084245" y="1806989"/>
            <a:ext cx="4351690" cy="2658664"/>
            <a:chOff x="4010939" y="1515807"/>
            <a:chExt cx="4257352" cy="2347615"/>
          </a:xfrm>
        </p:grpSpPr>
        <p:pic>
          <p:nvPicPr>
            <p:cNvPr id="56" name="Picture 2" descr="http://serviciostconline.es/wp-content/uploads/2012/10/solucion-carrito-de-compra.png">
              <a:extLst>
                <a:ext uri="{FF2B5EF4-FFF2-40B4-BE49-F238E27FC236}">
                  <a16:creationId xmlns:a16="http://schemas.microsoft.com/office/drawing/2014/main" id="{BBE8DC89-12DC-6F43-911B-6B33487E3308}"/>
                </a:ext>
              </a:extLst>
            </p:cNvPr>
            <p:cNvPicPr>
              <a:picLocks noChangeAspect="1" noChangeArrowheads="1"/>
            </p:cNvPicPr>
            <p:nvPr/>
          </p:nvPicPr>
          <p:blipFill>
            <a:blip r:embed="rId6"/>
            <a:srcRect/>
            <a:stretch>
              <a:fillRect/>
            </a:stretch>
          </p:blipFill>
          <p:spPr bwMode="auto">
            <a:xfrm>
              <a:off x="6717080" y="3246752"/>
              <a:ext cx="479843" cy="508550"/>
            </a:xfrm>
            <a:prstGeom prst="rect">
              <a:avLst/>
            </a:prstGeom>
            <a:noFill/>
          </p:spPr>
        </p:pic>
        <p:pic>
          <p:nvPicPr>
            <p:cNvPr id="57" name="Picture 2" descr="http://serviciostconline.es/wp-content/uploads/2012/10/solucion-carrito-de-compra.png">
              <a:extLst>
                <a:ext uri="{FF2B5EF4-FFF2-40B4-BE49-F238E27FC236}">
                  <a16:creationId xmlns:a16="http://schemas.microsoft.com/office/drawing/2014/main" id="{A2642DC2-6BE0-1149-B197-E4D02D2CB905}"/>
                </a:ext>
              </a:extLst>
            </p:cNvPr>
            <p:cNvPicPr>
              <a:picLocks noChangeAspect="1" noChangeArrowheads="1"/>
            </p:cNvPicPr>
            <p:nvPr/>
          </p:nvPicPr>
          <p:blipFill>
            <a:blip r:embed="rId6"/>
            <a:srcRect/>
            <a:stretch>
              <a:fillRect/>
            </a:stretch>
          </p:blipFill>
          <p:spPr bwMode="auto">
            <a:xfrm>
              <a:off x="6065402" y="1709013"/>
              <a:ext cx="362279" cy="383952"/>
            </a:xfrm>
            <a:prstGeom prst="rect">
              <a:avLst/>
            </a:prstGeom>
            <a:noFill/>
          </p:spPr>
        </p:pic>
        <p:pic>
          <p:nvPicPr>
            <p:cNvPr id="58" name="Picture 2" descr="http://serviciostconline.es/wp-content/uploads/2012/10/solucion-carrito-de-compra.png">
              <a:extLst>
                <a:ext uri="{FF2B5EF4-FFF2-40B4-BE49-F238E27FC236}">
                  <a16:creationId xmlns:a16="http://schemas.microsoft.com/office/drawing/2014/main" id="{E0C0D1C9-3485-1347-80B8-65DE4F8211C7}"/>
                </a:ext>
              </a:extLst>
            </p:cNvPr>
            <p:cNvPicPr>
              <a:picLocks noChangeAspect="1" noChangeArrowheads="1"/>
            </p:cNvPicPr>
            <p:nvPr/>
          </p:nvPicPr>
          <p:blipFill>
            <a:blip r:embed="rId6"/>
            <a:srcRect/>
            <a:stretch>
              <a:fillRect/>
            </a:stretch>
          </p:blipFill>
          <p:spPr bwMode="auto">
            <a:xfrm>
              <a:off x="5311557" y="1659176"/>
              <a:ext cx="344561" cy="365177"/>
            </a:xfrm>
            <a:prstGeom prst="rect">
              <a:avLst/>
            </a:prstGeom>
            <a:noFill/>
          </p:spPr>
        </p:pic>
        <p:pic>
          <p:nvPicPr>
            <p:cNvPr id="59" name="Picture 2" descr="http://serviciostconline.es/wp-content/uploads/2012/10/solucion-carrito-de-compra.png">
              <a:extLst>
                <a:ext uri="{FF2B5EF4-FFF2-40B4-BE49-F238E27FC236}">
                  <a16:creationId xmlns:a16="http://schemas.microsoft.com/office/drawing/2014/main" id="{792C9D7A-BD4C-A540-A797-AAFBFB8B7C14}"/>
                </a:ext>
              </a:extLst>
            </p:cNvPr>
            <p:cNvPicPr>
              <a:picLocks noChangeAspect="1" noChangeArrowheads="1"/>
            </p:cNvPicPr>
            <p:nvPr/>
          </p:nvPicPr>
          <p:blipFill>
            <a:blip r:embed="rId6"/>
            <a:srcRect/>
            <a:stretch>
              <a:fillRect/>
            </a:stretch>
          </p:blipFill>
          <p:spPr bwMode="auto">
            <a:xfrm>
              <a:off x="7303724" y="3064165"/>
              <a:ext cx="344561" cy="365177"/>
            </a:xfrm>
            <a:prstGeom prst="rect">
              <a:avLst/>
            </a:prstGeom>
            <a:noFill/>
          </p:spPr>
        </p:pic>
        <p:pic>
          <p:nvPicPr>
            <p:cNvPr id="60" name="Picture 2" descr="http://serviciostconline.es/wp-content/uploads/2012/10/solucion-carrito-de-compra.png">
              <a:extLst>
                <a:ext uri="{FF2B5EF4-FFF2-40B4-BE49-F238E27FC236}">
                  <a16:creationId xmlns:a16="http://schemas.microsoft.com/office/drawing/2014/main" id="{14800DC7-0F0E-B749-B3AB-92FF3E298943}"/>
                </a:ext>
              </a:extLst>
            </p:cNvPr>
            <p:cNvPicPr>
              <a:picLocks noChangeAspect="1" noChangeArrowheads="1"/>
            </p:cNvPicPr>
            <p:nvPr/>
          </p:nvPicPr>
          <p:blipFill>
            <a:blip r:embed="rId6"/>
            <a:srcRect/>
            <a:stretch>
              <a:fillRect/>
            </a:stretch>
          </p:blipFill>
          <p:spPr bwMode="auto">
            <a:xfrm>
              <a:off x="5208331" y="3079793"/>
              <a:ext cx="344561" cy="365177"/>
            </a:xfrm>
            <a:prstGeom prst="rect">
              <a:avLst/>
            </a:prstGeom>
            <a:noFill/>
          </p:spPr>
        </p:pic>
        <p:pic>
          <p:nvPicPr>
            <p:cNvPr id="61" name="Picture 2" descr="http://serviciostconline.es/wp-content/uploads/2012/10/solucion-carrito-de-compra.png">
              <a:extLst>
                <a:ext uri="{FF2B5EF4-FFF2-40B4-BE49-F238E27FC236}">
                  <a16:creationId xmlns:a16="http://schemas.microsoft.com/office/drawing/2014/main" id="{3E19629E-B03C-6243-A5E8-22FA2C0400EE}"/>
                </a:ext>
              </a:extLst>
            </p:cNvPr>
            <p:cNvPicPr>
              <a:picLocks noChangeAspect="1" noChangeArrowheads="1"/>
            </p:cNvPicPr>
            <p:nvPr/>
          </p:nvPicPr>
          <p:blipFill>
            <a:blip r:embed="rId6"/>
            <a:srcRect/>
            <a:stretch>
              <a:fillRect/>
            </a:stretch>
          </p:blipFill>
          <p:spPr bwMode="auto">
            <a:xfrm>
              <a:off x="7198170" y="2652698"/>
              <a:ext cx="235479" cy="249568"/>
            </a:xfrm>
            <a:prstGeom prst="rect">
              <a:avLst/>
            </a:prstGeom>
            <a:noFill/>
          </p:spPr>
        </p:pic>
        <p:pic>
          <p:nvPicPr>
            <p:cNvPr id="62" name="Picture 2" descr="http://serviciostconline.es/wp-content/uploads/2012/10/solucion-carrito-de-compra.png">
              <a:extLst>
                <a:ext uri="{FF2B5EF4-FFF2-40B4-BE49-F238E27FC236}">
                  <a16:creationId xmlns:a16="http://schemas.microsoft.com/office/drawing/2014/main" id="{D001E0FD-F7DA-4440-A954-FDAB424D36FF}"/>
                </a:ext>
              </a:extLst>
            </p:cNvPr>
            <p:cNvPicPr>
              <a:picLocks noChangeAspect="1" noChangeArrowheads="1"/>
            </p:cNvPicPr>
            <p:nvPr/>
          </p:nvPicPr>
          <p:blipFill>
            <a:blip r:embed="rId6"/>
            <a:srcRect/>
            <a:stretch>
              <a:fillRect/>
            </a:stretch>
          </p:blipFill>
          <p:spPr bwMode="auto">
            <a:xfrm>
              <a:off x="4430583" y="2023090"/>
              <a:ext cx="200765" cy="212777"/>
            </a:xfrm>
            <a:prstGeom prst="rect">
              <a:avLst/>
            </a:prstGeom>
            <a:noFill/>
          </p:spPr>
        </p:pic>
        <p:pic>
          <p:nvPicPr>
            <p:cNvPr id="64" name="Picture 2" descr="http://serviciostconline.es/wp-content/uploads/2012/10/solucion-carrito-de-compra.png">
              <a:extLst>
                <a:ext uri="{FF2B5EF4-FFF2-40B4-BE49-F238E27FC236}">
                  <a16:creationId xmlns:a16="http://schemas.microsoft.com/office/drawing/2014/main" id="{CF2ABE20-809D-B84C-A7AB-7017B06F4B07}"/>
                </a:ext>
              </a:extLst>
            </p:cNvPr>
            <p:cNvPicPr>
              <a:picLocks noChangeAspect="1" noChangeArrowheads="1"/>
            </p:cNvPicPr>
            <p:nvPr/>
          </p:nvPicPr>
          <p:blipFill>
            <a:blip r:embed="rId6"/>
            <a:srcRect/>
            <a:stretch>
              <a:fillRect/>
            </a:stretch>
          </p:blipFill>
          <p:spPr bwMode="auto">
            <a:xfrm>
              <a:off x="6608816" y="1615784"/>
              <a:ext cx="200765" cy="212777"/>
            </a:xfrm>
            <a:prstGeom prst="rect">
              <a:avLst/>
            </a:prstGeom>
            <a:noFill/>
          </p:spPr>
        </p:pic>
        <p:pic>
          <p:nvPicPr>
            <p:cNvPr id="65" name="Picture 2" descr="http://serviciostconline.es/wp-content/uploads/2012/10/solucion-carrito-de-compra.png">
              <a:extLst>
                <a:ext uri="{FF2B5EF4-FFF2-40B4-BE49-F238E27FC236}">
                  <a16:creationId xmlns:a16="http://schemas.microsoft.com/office/drawing/2014/main" id="{607D0FBF-227A-5D45-B79F-2CE04FDE2F46}"/>
                </a:ext>
              </a:extLst>
            </p:cNvPr>
            <p:cNvPicPr>
              <a:picLocks noChangeAspect="1" noChangeArrowheads="1"/>
            </p:cNvPicPr>
            <p:nvPr/>
          </p:nvPicPr>
          <p:blipFill>
            <a:blip r:embed="rId6"/>
            <a:srcRect/>
            <a:stretch>
              <a:fillRect/>
            </a:stretch>
          </p:blipFill>
          <p:spPr bwMode="auto">
            <a:xfrm>
              <a:off x="7581960" y="2400087"/>
              <a:ext cx="479843" cy="508550"/>
            </a:xfrm>
            <a:prstGeom prst="rect">
              <a:avLst/>
            </a:prstGeom>
            <a:noFill/>
            <a:effectLst/>
          </p:spPr>
        </p:pic>
        <p:pic>
          <p:nvPicPr>
            <p:cNvPr id="66" name="Picture 2" descr="http://serviciostconline.es/wp-content/uploads/2012/10/solucion-carrito-de-compra.png">
              <a:extLst>
                <a:ext uri="{FF2B5EF4-FFF2-40B4-BE49-F238E27FC236}">
                  <a16:creationId xmlns:a16="http://schemas.microsoft.com/office/drawing/2014/main" id="{E5ED7432-A12F-4545-84A5-99579BC489F3}"/>
                </a:ext>
              </a:extLst>
            </p:cNvPr>
            <p:cNvPicPr>
              <a:picLocks noChangeAspect="1" noChangeArrowheads="1"/>
            </p:cNvPicPr>
            <p:nvPr/>
          </p:nvPicPr>
          <p:blipFill>
            <a:blip r:embed="rId6"/>
            <a:srcRect/>
            <a:stretch>
              <a:fillRect/>
            </a:stretch>
          </p:blipFill>
          <p:spPr bwMode="auto">
            <a:xfrm>
              <a:off x="6187866" y="3471254"/>
              <a:ext cx="370028" cy="392168"/>
            </a:xfrm>
            <a:prstGeom prst="rect">
              <a:avLst/>
            </a:prstGeom>
            <a:noFill/>
          </p:spPr>
        </p:pic>
        <p:pic>
          <p:nvPicPr>
            <p:cNvPr id="67" name="Picture 2" descr="http://serviciostconline.es/wp-content/uploads/2012/10/solucion-carrito-de-compra.png">
              <a:extLst>
                <a:ext uri="{FF2B5EF4-FFF2-40B4-BE49-F238E27FC236}">
                  <a16:creationId xmlns:a16="http://schemas.microsoft.com/office/drawing/2014/main" id="{464A7BA4-E4F7-AD4A-A01C-2719DE7CBA83}"/>
                </a:ext>
              </a:extLst>
            </p:cNvPr>
            <p:cNvPicPr>
              <a:picLocks noChangeAspect="1" noChangeArrowheads="1"/>
            </p:cNvPicPr>
            <p:nvPr/>
          </p:nvPicPr>
          <p:blipFill>
            <a:blip r:embed="rId6"/>
            <a:srcRect/>
            <a:stretch>
              <a:fillRect/>
            </a:stretch>
          </p:blipFill>
          <p:spPr bwMode="auto">
            <a:xfrm>
              <a:off x="6557893" y="1992637"/>
              <a:ext cx="344561" cy="365177"/>
            </a:xfrm>
            <a:prstGeom prst="rect">
              <a:avLst/>
            </a:prstGeom>
            <a:noFill/>
          </p:spPr>
        </p:pic>
        <p:pic>
          <p:nvPicPr>
            <p:cNvPr id="68" name="Picture 2" descr="http://serviciostconline.es/wp-content/uploads/2012/10/solucion-carrito-de-compra.png">
              <a:extLst>
                <a:ext uri="{FF2B5EF4-FFF2-40B4-BE49-F238E27FC236}">
                  <a16:creationId xmlns:a16="http://schemas.microsoft.com/office/drawing/2014/main" id="{DCA9669A-2C9C-DD45-90C8-47731B5C11DD}"/>
                </a:ext>
              </a:extLst>
            </p:cNvPr>
            <p:cNvPicPr>
              <a:picLocks noChangeAspect="1" noChangeArrowheads="1"/>
            </p:cNvPicPr>
            <p:nvPr/>
          </p:nvPicPr>
          <p:blipFill>
            <a:blip r:embed="rId6"/>
            <a:srcRect/>
            <a:stretch>
              <a:fillRect/>
            </a:stretch>
          </p:blipFill>
          <p:spPr bwMode="auto">
            <a:xfrm>
              <a:off x="7889527" y="3187902"/>
              <a:ext cx="344561" cy="365177"/>
            </a:xfrm>
            <a:prstGeom prst="rect">
              <a:avLst/>
            </a:prstGeom>
            <a:noFill/>
            <a:effectLst/>
          </p:spPr>
        </p:pic>
        <p:pic>
          <p:nvPicPr>
            <p:cNvPr id="69" name="Picture 2" descr="http://serviciostconline.es/wp-content/uploads/2012/10/solucion-carrito-de-compra.png">
              <a:extLst>
                <a:ext uri="{FF2B5EF4-FFF2-40B4-BE49-F238E27FC236}">
                  <a16:creationId xmlns:a16="http://schemas.microsoft.com/office/drawing/2014/main" id="{E9E19E79-38E6-A44D-8260-545B5917D70E}"/>
                </a:ext>
              </a:extLst>
            </p:cNvPr>
            <p:cNvPicPr>
              <a:picLocks noChangeAspect="1" noChangeArrowheads="1"/>
            </p:cNvPicPr>
            <p:nvPr/>
          </p:nvPicPr>
          <p:blipFill>
            <a:blip r:embed="rId6"/>
            <a:srcRect/>
            <a:stretch>
              <a:fillRect/>
            </a:stretch>
          </p:blipFill>
          <p:spPr bwMode="auto">
            <a:xfrm>
              <a:off x="7079191" y="2129725"/>
              <a:ext cx="344561" cy="365177"/>
            </a:xfrm>
            <a:prstGeom prst="rect">
              <a:avLst/>
            </a:prstGeom>
            <a:noFill/>
          </p:spPr>
        </p:pic>
        <p:pic>
          <p:nvPicPr>
            <p:cNvPr id="70" name="Picture 2" descr="http://serviciostconline.es/wp-content/uploads/2012/10/solucion-carrito-de-compra.png">
              <a:extLst>
                <a:ext uri="{FF2B5EF4-FFF2-40B4-BE49-F238E27FC236}">
                  <a16:creationId xmlns:a16="http://schemas.microsoft.com/office/drawing/2014/main" id="{36EFBE57-7CCE-2042-9B87-CE1F0878528A}"/>
                </a:ext>
              </a:extLst>
            </p:cNvPr>
            <p:cNvPicPr>
              <a:picLocks noChangeAspect="1" noChangeArrowheads="1"/>
            </p:cNvPicPr>
            <p:nvPr/>
          </p:nvPicPr>
          <p:blipFill>
            <a:blip r:embed="rId6"/>
            <a:srcRect/>
            <a:stretch>
              <a:fillRect/>
            </a:stretch>
          </p:blipFill>
          <p:spPr bwMode="auto">
            <a:xfrm>
              <a:off x="5758876" y="1840081"/>
              <a:ext cx="223623" cy="237000"/>
            </a:xfrm>
            <a:prstGeom prst="rect">
              <a:avLst/>
            </a:prstGeom>
            <a:noFill/>
          </p:spPr>
        </p:pic>
        <p:pic>
          <p:nvPicPr>
            <p:cNvPr id="71" name="Picture 2" descr="http://serviciostconline.es/wp-content/uploads/2012/10/solucion-carrito-de-compra.png">
              <a:extLst>
                <a:ext uri="{FF2B5EF4-FFF2-40B4-BE49-F238E27FC236}">
                  <a16:creationId xmlns:a16="http://schemas.microsoft.com/office/drawing/2014/main" id="{E81D8FD1-F65B-7849-AA60-ECC542696D02}"/>
                </a:ext>
              </a:extLst>
            </p:cNvPr>
            <p:cNvPicPr>
              <a:picLocks noChangeAspect="1" noChangeArrowheads="1"/>
            </p:cNvPicPr>
            <p:nvPr/>
          </p:nvPicPr>
          <p:blipFill>
            <a:blip r:embed="rId6"/>
            <a:srcRect/>
            <a:stretch>
              <a:fillRect/>
            </a:stretch>
          </p:blipFill>
          <p:spPr bwMode="auto">
            <a:xfrm>
              <a:off x="5208364" y="2683439"/>
              <a:ext cx="206447" cy="218800"/>
            </a:xfrm>
            <a:prstGeom prst="rect">
              <a:avLst/>
            </a:prstGeom>
            <a:noFill/>
          </p:spPr>
        </p:pic>
        <p:pic>
          <p:nvPicPr>
            <p:cNvPr id="72" name="Picture 2" descr="http://serviciostconline.es/wp-content/uploads/2012/10/solucion-carrito-de-compra.png">
              <a:extLst>
                <a:ext uri="{FF2B5EF4-FFF2-40B4-BE49-F238E27FC236}">
                  <a16:creationId xmlns:a16="http://schemas.microsoft.com/office/drawing/2014/main" id="{F17CBDA9-4345-EC44-93C2-0C6E25152C92}"/>
                </a:ext>
              </a:extLst>
            </p:cNvPr>
            <p:cNvPicPr>
              <a:picLocks noChangeAspect="1" noChangeArrowheads="1"/>
            </p:cNvPicPr>
            <p:nvPr/>
          </p:nvPicPr>
          <p:blipFill>
            <a:blip r:embed="rId6"/>
            <a:srcRect/>
            <a:stretch>
              <a:fillRect/>
            </a:stretch>
          </p:blipFill>
          <p:spPr bwMode="auto">
            <a:xfrm>
              <a:off x="6213331" y="3005315"/>
              <a:ext cx="344561" cy="365177"/>
            </a:xfrm>
            <a:prstGeom prst="rect">
              <a:avLst/>
            </a:prstGeom>
            <a:noFill/>
          </p:spPr>
        </p:pic>
        <p:pic>
          <p:nvPicPr>
            <p:cNvPr id="73" name="Picture 2" descr="http://serviciostconline.es/wp-content/uploads/2012/10/solucion-carrito-de-compra.png">
              <a:extLst>
                <a:ext uri="{FF2B5EF4-FFF2-40B4-BE49-F238E27FC236}">
                  <a16:creationId xmlns:a16="http://schemas.microsoft.com/office/drawing/2014/main" id="{B3233110-76A1-CC4E-8026-BACA1ED30F1B}"/>
                </a:ext>
              </a:extLst>
            </p:cNvPr>
            <p:cNvPicPr>
              <a:picLocks noChangeAspect="1" noChangeArrowheads="1"/>
            </p:cNvPicPr>
            <p:nvPr/>
          </p:nvPicPr>
          <p:blipFill>
            <a:blip r:embed="rId6"/>
            <a:srcRect/>
            <a:stretch>
              <a:fillRect/>
            </a:stretch>
          </p:blipFill>
          <p:spPr bwMode="auto">
            <a:xfrm>
              <a:off x="5506140" y="2175220"/>
              <a:ext cx="904187" cy="958282"/>
            </a:xfrm>
            <a:prstGeom prst="rect">
              <a:avLst/>
            </a:prstGeom>
            <a:noFill/>
          </p:spPr>
        </p:pic>
        <p:pic>
          <p:nvPicPr>
            <p:cNvPr id="74" name="Picture 2" descr="http://serviciostconline.es/wp-content/uploads/2012/10/solucion-carrito-de-compra.png">
              <a:extLst>
                <a:ext uri="{FF2B5EF4-FFF2-40B4-BE49-F238E27FC236}">
                  <a16:creationId xmlns:a16="http://schemas.microsoft.com/office/drawing/2014/main" id="{61E6E6F8-4E4F-8145-8054-5D91762DEF8C}"/>
                </a:ext>
              </a:extLst>
            </p:cNvPr>
            <p:cNvPicPr>
              <a:picLocks noChangeAspect="1" noChangeArrowheads="1"/>
            </p:cNvPicPr>
            <p:nvPr/>
          </p:nvPicPr>
          <p:blipFill>
            <a:blip r:embed="rId6"/>
            <a:srcRect/>
            <a:stretch>
              <a:fillRect/>
            </a:stretch>
          </p:blipFill>
          <p:spPr bwMode="auto">
            <a:xfrm>
              <a:off x="6503683" y="2471961"/>
              <a:ext cx="622805" cy="660067"/>
            </a:xfrm>
            <a:prstGeom prst="rect">
              <a:avLst/>
            </a:prstGeom>
            <a:noFill/>
          </p:spPr>
        </p:pic>
        <p:pic>
          <p:nvPicPr>
            <p:cNvPr id="75" name="Picture 2" descr="http://serviciostconline.es/wp-content/uploads/2012/10/solucion-carrito-de-compra.png">
              <a:extLst>
                <a:ext uri="{FF2B5EF4-FFF2-40B4-BE49-F238E27FC236}">
                  <a16:creationId xmlns:a16="http://schemas.microsoft.com/office/drawing/2014/main" id="{CE5D0EF6-6A2A-C84F-9AEE-D445AD7117B6}"/>
                </a:ext>
              </a:extLst>
            </p:cNvPr>
            <p:cNvPicPr>
              <a:picLocks noChangeAspect="1" noChangeArrowheads="1"/>
            </p:cNvPicPr>
            <p:nvPr/>
          </p:nvPicPr>
          <p:blipFill>
            <a:blip r:embed="rId6"/>
            <a:srcRect/>
            <a:stretch>
              <a:fillRect/>
            </a:stretch>
          </p:blipFill>
          <p:spPr bwMode="auto">
            <a:xfrm>
              <a:off x="4870184" y="2074197"/>
              <a:ext cx="498808" cy="528650"/>
            </a:xfrm>
            <a:prstGeom prst="rect">
              <a:avLst/>
            </a:prstGeom>
            <a:noFill/>
          </p:spPr>
        </p:pic>
        <p:pic>
          <p:nvPicPr>
            <p:cNvPr id="76" name="Picture 2" descr="http://serviciostconline.es/wp-content/uploads/2012/10/solucion-carrito-de-compra.png">
              <a:extLst>
                <a:ext uri="{FF2B5EF4-FFF2-40B4-BE49-F238E27FC236}">
                  <a16:creationId xmlns:a16="http://schemas.microsoft.com/office/drawing/2014/main" id="{B0F75AE2-0D0A-E04D-AD58-E277B2F2629B}"/>
                </a:ext>
              </a:extLst>
            </p:cNvPr>
            <p:cNvPicPr>
              <a:picLocks noChangeAspect="1" noChangeArrowheads="1"/>
            </p:cNvPicPr>
            <p:nvPr/>
          </p:nvPicPr>
          <p:blipFill>
            <a:blip r:embed="rId6"/>
            <a:srcRect/>
            <a:stretch>
              <a:fillRect/>
            </a:stretch>
          </p:blipFill>
          <p:spPr bwMode="auto">
            <a:xfrm>
              <a:off x="5656152" y="3187898"/>
              <a:ext cx="448115" cy="474928"/>
            </a:xfrm>
            <a:prstGeom prst="rect">
              <a:avLst/>
            </a:prstGeom>
            <a:noFill/>
          </p:spPr>
        </p:pic>
        <p:pic>
          <p:nvPicPr>
            <p:cNvPr id="77" name="Picture 2" descr="http://serviciostconline.es/wp-content/uploads/2012/10/solucion-carrito-de-compra.png">
              <a:extLst>
                <a:ext uri="{FF2B5EF4-FFF2-40B4-BE49-F238E27FC236}">
                  <a16:creationId xmlns:a16="http://schemas.microsoft.com/office/drawing/2014/main" id="{3A2761A2-87A1-6B4D-A814-0253905C9273}"/>
                </a:ext>
              </a:extLst>
            </p:cNvPr>
            <p:cNvPicPr>
              <a:picLocks noChangeAspect="1" noChangeArrowheads="1"/>
            </p:cNvPicPr>
            <p:nvPr/>
          </p:nvPicPr>
          <p:blipFill>
            <a:blip r:embed="rId6"/>
            <a:srcRect/>
            <a:stretch>
              <a:fillRect/>
            </a:stretch>
          </p:blipFill>
          <p:spPr bwMode="auto">
            <a:xfrm>
              <a:off x="6961450" y="1709037"/>
              <a:ext cx="235479" cy="249568"/>
            </a:xfrm>
            <a:prstGeom prst="rect">
              <a:avLst/>
            </a:prstGeom>
            <a:noFill/>
          </p:spPr>
        </p:pic>
        <p:pic>
          <p:nvPicPr>
            <p:cNvPr id="78" name="Picture 2" descr="http://serviciostconline.es/wp-content/uploads/2012/10/solucion-carrito-de-compra.png">
              <a:extLst>
                <a:ext uri="{FF2B5EF4-FFF2-40B4-BE49-F238E27FC236}">
                  <a16:creationId xmlns:a16="http://schemas.microsoft.com/office/drawing/2014/main" id="{B967E547-253A-9A41-B8DE-951A1F0BB7DF}"/>
                </a:ext>
              </a:extLst>
            </p:cNvPr>
            <p:cNvPicPr>
              <a:picLocks noChangeAspect="1" noChangeArrowheads="1"/>
            </p:cNvPicPr>
            <p:nvPr/>
          </p:nvPicPr>
          <p:blipFill>
            <a:blip r:embed="rId6"/>
            <a:srcRect/>
            <a:stretch>
              <a:fillRect/>
            </a:stretch>
          </p:blipFill>
          <p:spPr bwMode="auto">
            <a:xfrm>
              <a:off x="4631312" y="1515807"/>
              <a:ext cx="479843" cy="508550"/>
            </a:xfrm>
            <a:prstGeom prst="rect">
              <a:avLst/>
            </a:prstGeom>
            <a:noFill/>
          </p:spPr>
        </p:pic>
        <p:pic>
          <p:nvPicPr>
            <p:cNvPr id="79" name="Picture 2" descr="http://serviciostconline.es/wp-content/uploads/2012/10/solucion-carrito-de-compra.png">
              <a:extLst>
                <a:ext uri="{FF2B5EF4-FFF2-40B4-BE49-F238E27FC236}">
                  <a16:creationId xmlns:a16="http://schemas.microsoft.com/office/drawing/2014/main" id="{92F59D24-CFB5-8C4C-9604-EBCE2EB8A5B3}"/>
                </a:ext>
              </a:extLst>
            </p:cNvPr>
            <p:cNvPicPr>
              <a:picLocks noChangeAspect="1" noChangeArrowheads="1"/>
            </p:cNvPicPr>
            <p:nvPr/>
          </p:nvPicPr>
          <p:blipFill>
            <a:blip r:embed="rId6"/>
            <a:srcRect/>
            <a:stretch>
              <a:fillRect/>
            </a:stretch>
          </p:blipFill>
          <p:spPr bwMode="auto">
            <a:xfrm>
              <a:off x="4316918" y="2695604"/>
              <a:ext cx="731904" cy="775693"/>
            </a:xfrm>
            <a:prstGeom prst="rect">
              <a:avLst/>
            </a:prstGeom>
            <a:noFill/>
          </p:spPr>
        </p:pic>
        <p:pic>
          <p:nvPicPr>
            <p:cNvPr id="80" name="Picture 2" descr="http://serviciostconline.es/wp-content/uploads/2012/10/solucion-carrito-de-compra.png">
              <a:extLst>
                <a:ext uri="{FF2B5EF4-FFF2-40B4-BE49-F238E27FC236}">
                  <a16:creationId xmlns:a16="http://schemas.microsoft.com/office/drawing/2014/main" id="{E4086AA8-A769-E14B-9C9A-950324817EAC}"/>
                </a:ext>
              </a:extLst>
            </p:cNvPr>
            <p:cNvPicPr>
              <a:picLocks noChangeAspect="1" noChangeArrowheads="1"/>
            </p:cNvPicPr>
            <p:nvPr/>
          </p:nvPicPr>
          <p:blipFill>
            <a:blip r:embed="rId6"/>
            <a:srcRect/>
            <a:stretch>
              <a:fillRect/>
            </a:stretch>
          </p:blipFill>
          <p:spPr bwMode="auto">
            <a:xfrm>
              <a:off x="7303738" y="1575852"/>
              <a:ext cx="622805" cy="660067"/>
            </a:xfrm>
            <a:prstGeom prst="rect">
              <a:avLst/>
            </a:prstGeom>
            <a:noFill/>
          </p:spPr>
        </p:pic>
        <p:pic>
          <p:nvPicPr>
            <p:cNvPr id="81" name="Picture 2" descr="http://serviciostconline.es/wp-content/uploads/2012/10/solucion-carrito-de-compra.png">
              <a:extLst>
                <a:ext uri="{FF2B5EF4-FFF2-40B4-BE49-F238E27FC236}">
                  <a16:creationId xmlns:a16="http://schemas.microsoft.com/office/drawing/2014/main" id="{B62C0937-5D58-6C49-AE80-D58B021C2327}"/>
                </a:ext>
              </a:extLst>
            </p:cNvPr>
            <p:cNvPicPr>
              <a:picLocks noChangeAspect="1" noChangeArrowheads="1"/>
            </p:cNvPicPr>
            <p:nvPr/>
          </p:nvPicPr>
          <p:blipFill>
            <a:blip r:embed="rId6"/>
            <a:srcRect/>
            <a:stretch>
              <a:fillRect/>
            </a:stretch>
          </p:blipFill>
          <p:spPr bwMode="auto">
            <a:xfrm>
              <a:off x="8061839" y="2908626"/>
              <a:ext cx="200765" cy="212777"/>
            </a:xfrm>
            <a:prstGeom prst="rect">
              <a:avLst/>
            </a:prstGeom>
            <a:noFill/>
            <a:effectLst/>
          </p:spPr>
        </p:pic>
        <p:pic>
          <p:nvPicPr>
            <p:cNvPr id="82" name="Picture 2" descr="http://serviciostconline.es/wp-content/uploads/2012/10/solucion-carrito-de-compra.png">
              <a:extLst>
                <a:ext uri="{FF2B5EF4-FFF2-40B4-BE49-F238E27FC236}">
                  <a16:creationId xmlns:a16="http://schemas.microsoft.com/office/drawing/2014/main" id="{2E4A21DD-CAD2-8443-BD00-F113F9316832}"/>
                </a:ext>
              </a:extLst>
            </p:cNvPr>
            <p:cNvPicPr>
              <a:picLocks noChangeAspect="1" noChangeArrowheads="1"/>
            </p:cNvPicPr>
            <p:nvPr/>
          </p:nvPicPr>
          <p:blipFill>
            <a:blip r:embed="rId6"/>
            <a:srcRect/>
            <a:stretch>
              <a:fillRect/>
            </a:stretch>
          </p:blipFill>
          <p:spPr bwMode="auto">
            <a:xfrm>
              <a:off x="8061844" y="2129700"/>
              <a:ext cx="206447" cy="218800"/>
            </a:xfrm>
            <a:prstGeom prst="rect">
              <a:avLst/>
            </a:prstGeom>
            <a:noFill/>
            <a:effectLst/>
          </p:spPr>
        </p:pic>
        <p:pic>
          <p:nvPicPr>
            <p:cNvPr id="83" name="Picture 2" descr="http://serviciostconline.es/wp-content/uploads/2012/10/solucion-carrito-de-compra.png">
              <a:extLst>
                <a:ext uri="{FF2B5EF4-FFF2-40B4-BE49-F238E27FC236}">
                  <a16:creationId xmlns:a16="http://schemas.microsoft.com/office/drawing/2014/main" id="{2D865AFD-2BF1-B44C-B5DE-388581016CCF}"/>
                </a:ext>
              </a:extLst>
            </p:cNvPr>
            <p:cNvPicPr>
              <a:picLocks noChangeAspect="1" noChangeArrowheads="1"/>
            </p:cNvPicPr>
            <p:nvPr/>
          </p:nvPicPr>
          <p:blipFill>
            <a:blip r:embed="rId6"/>
            <a:srcRect/>
            <a:stretch>
              <a:fillRect/>
            </a:stretch>
          </p:blipFill>
          <p:spPr bwMode="auto">
            <a:xfrm>
              <a:off x="4010939" y="2388654"/>
              <a:ext cx="344561" cy="365177"/>
            </a:xfrm>
            <a:prstGeom prst="rect">
              <a:avLst/>
            </a:prstGeom>
            <a:noFill/>
          </p:spPr>
        </p:pic>
        <p:pic>
          <p:nvPicPr>
            <p:cNvPr id="84" name="Picture 2" descr="http://serviciostconline.es/wp-content/uploads/2012/10/solucion-carrito-de-compra.png">
              <a:extLst>
                <a:ext uri="{FF2B5EF4-FFF2-40B4-BE49-F238E27FC236}">
                  <a16:creationId xmlns:a16="http://schemas.microsoft.com/office/drawing/2014/main" id="{56839ACD-D964-3847-AF41-645B335BE4A4}"/>
                </a:ext>
              </a:extLst>
            </p:cNvPr>
            <p:cNvPicPr>
              <a:picLocks noChangeAspect="1" noChangeArrowheads="1"/>
            </p:cNvPicPr>
            <p:nvPr/>
          </p:nvPicPr>
          <p:blipFill>
            <a:blip r:embed="rId6"/>
            <a:srcRect/>
            <a:stretch>
              <a:fillRect/>
            </a:stretch>
          </p:blipFill>
          <p:spPr bwMode="auto">
            <a:xfrm>
              <a:off x="4530963" y="2348506"/>
              <a:ext cx="200765" cy="212777"/>
            </a:xfrm>
            <a:prstGeom prst="rect">
              <a:avLst/>
            </a:prstGeom>
            <a:noFill/>
          </p:spPr>
        </p:pic>
        <p:pic>
          <p:nvPicPr>
            <p:cNvPr id="85" name="Picture 2" descr="http://serviciostconline.es/wp-content/uploads/2012/10/solucion-carrito-de-compra.png">
              <a:extLst>
                <a:ext uri="{FF2B5EF4-FFF2-40B4-BE49-F238E27FC236}">
                  <a16:creationId xmlns:a16="http://schemas.microsoft.com/office/drawing/2014/main" id="{84575B3D-028F-D843-8C4B-551FF5D22D55}"/>
                </a:ext>
              </a:extLst>
            </p:cNvPr>
            <p:cNvPicPr>
              <a:picLocks noChangeAspect="1" noChangeArrowheads="1"/>
            </p:cNvPicPr>
            <p:nvPr/>
          </p:nvPicPr>
          <p:blipFill>
            <a:blip r:embed="rId6"/>
            <a:srcRect/>
            <a:stretch>
              <a:fillRect/>
            </a:stretch>
          </p:blipFill>
          <p:spPr bwMode="auto">
            <a:xfrm>
              <a:off x="4863768" y="3444970"/>
              <a:ext cx="344561" cy="365177"/>
            </a:xfrm>
            <a:prstGeom prst="rect">
              <a:avLst/>
            </a:prstGeom>
            <a:noFill/>
          </p:spPr>
        </p:pic>
      </p:grpSp>
      <p:sp>
        <p:nvSpPr>
          <p:cNvPr id="2" name="Rectángulo 1">
            <a:extLst>
              <a:ext uri="{FF2B5EF4-FFF2-40B4-BE49-F238E27FC236}">
                <a16:creationId xmlns:a16="http://schemas.microsoft.com/office/drawing/2014/main" id="{C680C442-A870-754B-8FF7-BE55DEE51D6D}"/>
              </a:ext>
            </a:extLst>
          </p:cNvPr>
          <p:cNvSpPr/>
          <p:nvPr/>
        </p:nvSpPr>
        <p:spPr>
          <a:xfrm>
            <a:off x="5488212" y="1017461"/>
            <a:ext cx="5284816" cy="646331"/>
          </a:xfrm>
          <a:prstGeom prst="rect">
            <a:avLst/>
          </a:prstGeom>
        </p:spPr>
        <p:txBody>
          <a:bodyPr wrap="square">
            <a:spAutoFit/>
          </a:bodyPr>
          <a:lstStyle/>
          <a:p>
            <a:pPr algn="ctr"/>
            <a:r>
              <a:rPr lang="es-ES" b="1" dirty="0">
                <a:solidFill>
                  <a:srgbClr val="174579"/>
                </a:solidFill>
                <a:latin typeface="Helvetica" pitchFamily="2" charset="0"/>
              </a:rPr>
              <a:t>Ejemplo</a:t>
            </a:r>
          </a:p>
          <a:p>
            <a:pPr algn="ctr"/>
            <a:r>
              <a:rPr lang="es-ES" b="1" dirty="0">
                <a:solidFill>
                  <a:srgbClr val="174579"/>
                </a:solidFill>
                <a:latin typeface="Helvetica" pitchFamily="2" charset="0"/>
              </a:rPr>
              <a:t>250 tiendas x 30 facturas x 30€ facturación</a:t>
            </a:r>
          </a:p>
        </p:txBody>
      </p:sp>
      <p:sp>
        <p:nvSpPr>
          <p:cNvPr id="3" name="Rectángulo 2">
            <a:extLst>
              <a:ext uri="{FF2B5EF4-FFF2-40B4-BE49-F238E27FC236}">
                <a16:creationId xmlns:a16="http://schemas.microsoft.com/office/drawing/2014/main" id="{748FCE7C-F333-5D49-B922-FAB9785A27C2}"/>
              </a:ext>
            </a:extLst>
          </p:cNvPr>
          <p:cNvSpPr/>
          <p:nvPr/>
        </p:nvSpPr>
        <p:spPr>
          <a:xfrm>
            <a:off x="6959374" y="5288404"/>
            <a:ext cx="2084225" cy="307777"/>
          </a:xfrm>
          <a:prstGeom prst="rect">
            <a:avLst/>
          </a:prstGeom>
        </p:spPr>
        <p:txBody>
          <a:bodyPr wrap="none">
            <a:spAutoFit/>
          </a:bodyPr>
          <a:lstStyle/>
          <a:p>
            <a:pPr algn="ctr"/>
            <a:r>
              <a:rPr lang="es-ES" sz="1400" b="1" dirty="0">
                <a:solidFill>
                  <a:srgbClr val="174579"/>
                </a:solidFill>
                <a:latin typeface="Helvetica" pitchFamily="2" charset="0"/>
              </a:rPr>
              <a:t>*Calculando Media 4%</a:t>
            </a:r>
          </a:p>
        </p:txBody>
      </p:sp>
    </p:spTree>
    <p:extLst>
      <p:ext uri="{BB962C8B-B14F-4D97-AF65-F5344CB8AC3E}">
        <p14:creationId xmlns:p14="http://schemas.microsoft.com/office/powerpoint/2010/main" val="511374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79" grpId="0"/>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n 30">
            <a:extLst>
              <a:ext uri="{FF2B5EF4-FFF2-40B4-BE49-F238E27FC236}">
                <a16:creationId xmlns:a16="http://schemas.microsoft.com/office/drawing/2014/main" id="{F80F8DD2-507F-F644-93E6-B8DD0A3695A3}"/>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b="3333"/>
          <a:stretch/>
        </p:blipFill>
        <p:spPr>
          <a:xfrm rot="10800000">
            <a:off x="-1" y="33985"/>
            <a:ext cx="12192000" cy="6858000"/>
          </a:xfrm>
          <a:prstGeom prst="rect">
            <a:avLst/>
          </a:prstGeom>
        </p:spPr>
      </p:pic>
      <p:pic>
        <p:nvPicPr>
          <p:cNvPr id="13" name="Picture 12">
            <a:extLst>
              <a:ext uri="{FF2B5EF4-FFF2-40B4-BE49-F238E27FC236}">
                <a16:creationId xmlns:a16="http://schemas.microsoft.com/office/drawing/2014/main" id="{4F202E6B-F4BE-674F-8F89-D439F7B16C34}"/>
              </a:ext>
            </a:extLst>
          </p:cNvPr>
          <p:cNvPicPr>
            <a:picLocks noChangeAspect="1"/>
          </p:cNvPicPr>
          <p:nvPr/>
        </p:nvPicPr>
        <p:blipFill>
          <a:blip r:embed="rId3"/>
          <a:stretch>
            <a:fillRect/>
          </a:stretch>
        </p:blipFill>
        <p:spPr>
          <a:xfrm>
            <a:off x="3436206" y="812601"/>
            <a:ext cx="8333901" cy="2800072"/>
          </a:xfrm>
          <a:prstGeom prst="rect">
            <a:avLst/>
          </a:prstGeom>
        </p:spPr>
      </p:pic>
      <p:sp>
        <p:nvSpPr>
          <p:cNvPr id="18" name="Rectangle 17">
            <a:extLst>
              <a:ext uri="{FF2B5EF4-FFF2-40B4-BE49-F238E27FC236}">
                <a16:creationId xmlns:a16="http://schemas.microsoft.com/office/drawing/2014/main" id="{718F3A37-D571-BB49-8DCA-816357F38C80}"/>
              </a:ext>
            </a:extLst>
          </p:cNvPr>
          <p:cNvSpPr/>
          <p:nvPr/>
        </p:nvSpPr>
        <p:spPr>
          <a:xfrm>
            <a:off x="2816904" y="5247258"/>
            <a:ext cx="1822722" cy="492443"/>
          </a:xfrm>
          <a:prstGeom prst="rect">
            <a:avLst/>
          </a:prstGeom>
        </p:spPr>
        <p:txBody>
          <a:bodyPr wrap="square">
            <a:spAutoFit/>
          </a:bodyPr>
          <a:lstStyle/>
          <a:p>
            <a:r>
              <a:rPr lang="es-ES" sz="1300" b="1" i="1" dirty="0">
                <a:solidFill>
                  <a:schemeClr val="bg1"/>
                </a:solidFill>
                <a:latin typeface="Helvetica" pitchFamily="2" charset="0"/>
              </a:rPr>
              <a:t>BAC EXTRAORDINARIAS</a:t>
            </a:r>
          </a:p>
        </p:txBody>
      </p:sp>
      <p:sp>
        <p:nvSpPr>
          <p:cNvPr id="19" name="Rectangle 18">
            <a:extLst>
              <a:ext uri="{FF2B5EF4-FFF2-40B4-BE49-F238E27FC236}">
                <a16:creationId xmlns:a16="http://schemas.microsoft.com/office/drawing/2014/main" id="{D8C0B3E1-1167-4842-B95A-C38B319A748A}"/>
              </a:ext>
            </a:extLst>
          </p:cNvPr>
          <p:cNvSpPr/>
          <p:nvPr/>
        </p:nvSpPr>
        <p:spPr>
          <a:xfrm>
            <a:off x="6445025" y="5286902"/>
            <a:ext cx="1763740" cy="492443"/>
          </a:xfrm>
          <a:prstGeom prst="rect">
            <a:avLst/>
          </a:prstGeom>
        </p:spPr>
        <p:txBody>
          <a:bodyPr wrap="square">
            <a:spAutoFit/>
          </a:bodyPr>
          <a:lstStyle/>
          <a:p>
            <a:r>
              <a:rPr lang="es-ES" sz="1300" b="1" i="1" dirty="0">
                <a:solidFill>
                  <a:schemeClr val="bg1"/>
                </a:solidFill>
                <a:latin typeface="Helvetica" pitchFamily="2" charset="0"/>
              </a:rPr>
              <a:t>VIAJES DE INCENTIVO</a:t>
            </a:r>
          </a:p>
        </p:txBody>
      </p:sp>
      <p:sp>
        <p:nvSpPr>
          <p:cNvPr id="21" name="Rectangle 20">
            <a:extLst>
              <a:ext uri="{FF2B5EF4-FFF2-40B4-BE49-F238E27FC236}">
                <a16:creationId xmlns:a16="http://schemas.microsoft.com/office/drawing/2014/main" id="{7C0557E6-3280-394E-A67F-CD6AC31DF6F6}"/>
              </a:ext>
            </a:extLst>
          </p:cNvPr>
          <p:cNvSpPr/>
          <p:nvPr/>
        </p:nvSpPr>
        <p:spPr>
          <a:xfrm>
            <a:off x="8894226" y="5311173"/>
            <a:ext cx="2875881" cy="492443"/>
          </a:xfrm>
          <a:prstGeom prst="rect">
            <a:avLst/>
          </a:prstGeom>
        </p:spPr>
        <p:txBody>
          <a:bodyPr wrap="square">
            <a:spAutoFit/>
          </a:bodyPr>
          <a:lstStyle/>
          <a:p>
            <a:r>
              <a:rPr lang="es-ES" sz="1300" b="1" i="1" dirty="0">
                <a:solidFill>
                  <a:schemeClr val="bg1"/>
                </a:solidFill>
                <a:latin typeface="Helvetica" pitchFamily="2" charset="0"/>
              </a:rPr>
              <a:t>INGRESOS RESIDUALES INCREMENTADOS</a:t>
            </a:r>
          </a:p>
        </p:txBody>
      </p:sp>
      <p:sp>
        <p:nvSpPr>
          <p:cNvPr id="22" name="Rectangle 21">
            <a:extLst>
              <a:ext uri="{FF2B5EF4-FFF2-40B4-BE49-F238E27FC236}">
                <a16:creationId xmlns:a16="http://schemas.microsoft.com/office/drawing/2014/main" id="{DC17BDC0-E82B-EC43-9E82-EA52D31B5A0B}"/>
              </a:ext>
            </a:extLst>
          </p:cNvPr>
          <p:cNvSpPr/>
          <p:nvPr/>
        </p:nvSpPr>
        <p:spPr>
          <a:xfrm>
            <a:off x="4913901" y="3466817"/>
            <a:ext cx="709934" cy="400110"/>
          </a:xfrm>
          <a:prstGeom prst="rect">
            <a:avLst/>
          </a:prstGeom>
        </p:spPr>
        <p:txBody>
          <a:bodyPr wrap="square">
            <a:spAutoFit/>
          </a:bodyPr>
          <a:lstStyle/>
          <a:p>
            <a:pPr algn="ctr"/>
            <a:r>
              <a:rPr lang="en-US" sz="2000" b="1" dirty="0">
                <a:solidFill>
                  <a:schemeClr val="bg1">
                    <a:lumMod val="50000"/>
                  </a:schemeClr>
                </a:solidFill>
                <a:latin typeface="Helvetica" pitchFamily="2" charset="0"/>
              </a:rPr>
              <a:t>€60</a:t>
            </a:r>
          </a:p>
        </p:txBody>
      </p:sp>
      <p:sp>
        <p:nvSpPr>
          <p:cNvPr id="23" name="Rectangle 22">
            <a:extLst>
              <a:ext uri="{FF2B5EF4-FFF2-40B4-BE49-F238E27FC236}">
                <a16:creationId xmlns:a16="http://schemas.microsoft.com/office/drawing/2014/main" id="{66518D03-1950-CE4C-83D5-77BD363B9507}"/>
              </a:ext>
            </a:extLst>
          </p:cNvPr>
          <p:cNvSpPr/>
          <p:nvPr/>
        </p:nvSpPr>
        <p:spPr>
          <a:xfrm>
            <a:off x="10575992" y="1838911"/>
            <a:ext cx="847213" cy="400110"/>
          </a:xfrm>
          <a:prstGeom prst="rect">
            <a:avLst/>
          </a:prstGeom>
        </p:spPr>
        <p:txBody>
          <a:bodyPr wrap="square">
            <a:spAutoFit/>
          </a:bodyPr>
          <a:lstStyle/>
          <a:p>
            <a:pPr algn="ctr"/>
            <a:r>
              <a:rPr lang="en-US" sz="2000" b="1" dirty="0">
                <a:solidFill>
                  <a:schemeClr val="bg1">
                    <a:lumMod val="50000"/>
                  </a:schemeClr>
                </a:solidFill>
                <a:latin typeface="Helvetica" pitchFamily="2" charset="0"/>
              </a:rPr>
              <a:t>€280</a:t>
            </a:r>
          </a:p>
        </p:txBody>
      </p:sp>
      <p:pic>
        <p:nvPicPr>
          <p:cNvPr id="17" name="Imagen 16">
            <a:extLst>
              <a:ext uri="{FF2B5EF4-FFF2-40B4-BE49-F238E27FC236}">
                <a16:creationId xmlns:a16="http://schemas.microsoft.com/office/drawing/2014/main" id="{443EB761-2E2E-1D46-AE4A-71E7A29F3A50}"/>
              </a:ext>
            </a:extLst>
          </p:cNvPr>
          <p:cNvPicPr>
            <a:picLocks noChangeAspect="1"/>
          </p:cNvPicPr>
          <p:nvPr/>
        </p:nvPicPr>
        <p:blipFill>
          <a:blip r:embed="rId4">
            <a:duotone>
              <a:schemeClr val="accent2">
                <a:shade val="45000"/>
                <a:satMod val="135000"/>
              </a:schemeClr>
              <a:prstClr val="white"/>
            </a:duotone>
          </a:blip>
          <a:stretch>
            <a:fillRect/>
          </a:stretch>
        </p:blipFill>
        <p:spPr>
          <a:xfrm>
            <a:off x="3300228" y="-1065496"/>
            <a:ext cx="517351" cy="497684"/>
          </a:xfrm>
          <a:prstGeom prst="rect">
            <a:avLst/>
          </a:prstGeom>
        </p:spPr>
      </p:pic>
      <p:pic>
        <p:nvPicPr>
          <p:cNvPr id="45" name="Imagen 44">
            <a:extLst>
              <a:ext uri="{FF2B5EF4-FFF2-40B4-BE49-F238E27FC236}">
                <a16:creationId xmlns:a16="http://schemas.microsoft.com/office/drawing/2014/main" id="{D39CFD74-4BA5-DF48-9DAC-202359A75A04}"/>
              </a:ext>
            </a:extLst>
          </p:cNvPr>
          <p:cNvPicPr>
            <a:picLocks noChangeAspect="1"/>
          </p:cNvPicPr>
          <p:nvPr/>
        </p:nvPicPr>
        <p:blipFill>
          <a:blip r:embed="rId4">
            <a:duotone>
              <a:schemeClr val="accent2">
                <a:shade val="45000"/>
                <a:satMod val="135000"/>
              </a:schemeClr>
              <a:prstClr val="white"/>
            </a:duotone>
          </a:blip>
          <a:stretch>
            <a:fillRect/>
          </a:stretch>
        </p:blipFill>
        <p:spPr>
          <a:xfrm>
            <a:off x="3728265" y="-833466"/>
            <a:ext cx="517351" cy="497684"/>
          </a:xfrm>
          <a:prstGeom prst="rect">
            <a:avLst/>
          </a:prstGeom>
        </p:spPr>
      </p:pic>
      <p:pic>
        <p:nvPicPr>
          <p:cNvPr id="46" name="Imagen 45">
            <a:extLst>
              <a:ext uri="{FF2B5EF4-FFF2-40B4-BE49-F238E27FC236}">
                <a16:creationId xmlns:a16="http://schemas.microsoft.com/office/drawing/2014/main" id="{E9618B5C-67C3-724F-9EFB-113FCF23F908}"/>
              </a:ext>
            </a:extLst>
          </p:cNvPr>
          <p:cNvPicPr>
            <a:picLocks noChangeAspect="1"/>
          </p:cNvPicPr>
          <p:nvPr/>
        </p:nvPicPr>
        <p:blipFill>
          <a:blip r:embed="rId4">
            <a:duotone>
              <a:schemeClr val="accent2">
                <a:shade val="45000"/>
                <a:satMod val="135000"/>
              </a:schemeClr>
              <a:prstClr val="white"/>
            </a:duotone>
          </a:blip>
          <a:stretch>
            <a:fillRect/>
          </a:stretch>
        </p:blipFill>
        <p:spPr>
          <a:xfrm>
            <a:off x="4015359" y="-1110749"/>
            <a:ext cx="517351" cy="497684"/>
          </a:xfrm>
          <a:prstGeom prst="rect">
            <a:avLst/>
          </a:prstGeom>
        </p:spPr>
      </p:pic>
      <p:pic>
        <p:nvPicPr>
          <p:cNvPr id="47" name="Imagen 46">
            <a:extLst>
              <a:ext uri="{FF2B5EF4-FFF2-40B4-BE49-F238E27FC236}">
                <a16:creationId xmlns:a16="http://schemas.microsoft.com/office/drawing/2014/main" id="{D878A353-FC75-AB4C-9C4D-47CB8E650024}"/>
              </a:ext>
            </a:extLst>
          </p:cNvPr>
          <p:cNvPicPr>
            <a:picLocks noChangeAspect="1"/>
          </p:cNvPicPr>
          <p:nvPr/>
        </p:nvPicPr>
        <p:blipFill>
          <a:blip r:embed="rId5">
            <a:duotone>
              <a:schemeClr val="accent2">
                <a:shade val="45000"/>
                <a:satMod val="135000"/>
              </a:schemeClr>
              <a:prstClr val="white"/>
            </a:duotone>
          </a:blip>
          <a:stretch>
            <a:fillRect/>
          </a:stretch>
        </p:blipFill>
        <p:spPr>
          <a:xfrm>
            <a:off x="4507936" y="-1380414"/>
            <a:ext cx="562570" cy="517299"/>
          </a:xfrm>
          <a:prstGeom prst="rect">
            <a:avLst/>
          </a:prstGeom>
        </p:spPr>
      </p:pic>
      <p:sp>
        <p:nvSpPr>
          <p:cNvPr id="48" name="Rectangle 22">
            <a:extLst>
              <a:ext uri="{FF2B5EF4-FFF2-40B4-BE49-F238E27FC236}">
                <a16:creationId xmlns:a16="http://schemas.microsoft.com/office/drawing/2014/main" id="{71327399-E1C7-2B4C-9DC3-5DBB2C8FDF0B}"/>
              </a:ext>
            </a:extLst>
          </p:cNvPr>
          <p:cNvSpPr/>
          <p:nvPr/>
        </p:nvSpPr>
        <p:spPr>
          <a:xfrm>
            <a:off x="6302099" y="2986644"/>
            <a:ext cx="847213" cy="400110"/>
          </a:xfrm>
          <a:prstGeom prst="rect">
            <a:avLst/>
          </a:prstGeom>
        </p:spPr>
        <p:txBody>
          <a:bodyPr wrap="square">
            <a:spAutoFit/>
          </a:bodyPr>
          <a:lstStyle/>
          <a:p>
            <a:pPr algn="ctr"/>
            <a:r>
              <a:rPr lang="en-US" sz="2000" b="1" dirty="0">
                <a:solidFill>
                  <a:schemeClr val="bg1">
                    <a:lumMod val="50000"/>
                  </a:schemeClr>
                </a:solidFill>
                <a:latin typeface="Helvetica" pitchFamily="2" charset="0"/>
              </a:rPr>
              <a:t>€220</a:t>
            </a:r>
          </a:p>
        </p:txBody>
      </p:sp>
      <p:sp>
        <p:nvSpPr>
          <p:cNvPr id="49" name="Rectangle 22">
            <a:extLst>
              <a:ext uri="{FF2B5EF4-FFF2-40B4-BE49-F238E27FC236}">
                <a16:creationId xmlns:a16="http://schemas.microsoft.com/office/drawing/2014/main" id="{8E777CEC-386B-9546-B81D-FDC9C3B89973}"/>
              </a:ext>
            </a:extLst>
          </p:cNvPr>
          <p:cNvSpPr/>
          <p:nvPr/>
        </p:nvSpPr>
        <p:spPr>
          <a:xfrm>
            <a:off x="8519976" y="2476184"/>
            <a:ext cx="847213" cy="400110"/>
          </a:xfrm>
          <a:prstGeom prst="rect">
            <a:avLst/>
          </a:prstGeom>
        </p:spPr>
        <p:txBody>
          <a:bodyPr wrap="square">
            <a:spAutoFit/>
          </a:bodyPr>
          <a:lstStyle/>
          <a:p>
            <a:pPr algn="ctr"/>
            <a:r>
              <a:rPr lang="en-US" sz="2000" b="1" dirty="0">
                <a:solidFill>
                  <a:schemeClr val="bg1">
                    <a:lumMod val="50000"/>
                  </a:schemeClr>
                </a:solidFill>
                <a:latin typeface="Helvetica" pitchFamily="2" charset="0"/>
              </a:rPr>
              <a:t>€260</a:t>
            </a:r>
          </a:p>
        </p:txBody>
      </p:sp>
      <p:pic>
        <p:nvPicPr>
          <p:cNvPr id="27" name="Picture 62">
            <a:extLst>
              <a:ext uri="{FF2B5EF4-FFF2-40B4-BE49-F238E27FC236}">
                <a16:creationId xmlns:a16="http://schemas.microsoft.com/office/drawing/2014/main" id="{CC4D48CE-A953-0C42-8044-5B016C919190}"/>
              </a:ext>
            </a:extLst>
          </p:cNvPr>
          <p:cNvPicPr>
            <a:picLocks noChangeAspect="1"/>
          </p:cNvPicPr>
          <p:nvPr/>
        </p:nvPicPr>
        <p:blipFill>
          <a:blip r:embed="rId6"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1495670" y="6577416"/>
            <a:ext cx="548874" cy="143256"/>
          </a:xfrm>
          <a:prstGeom prst="rect">
            <a:avLst/>
          </a:prstGeom>
        </p:spPr>
      </p:pic>
      <p:sp>
        <p:nvSpPr>
          <p:cNvPr id="28" name="Rectangle 13">
            <a:extLst>
              <a:ext uri="{FF2B5EF4-FFF2-40B4-BE49-F238E27FC236}">
                <a16:creationId xmlns:a16="http://schemas.microsoft.com/office/drawing/2014/main" id="{CE5668B1-1F05-8741-BAA2-536272A4DE21}"/>
              </a:ext>
            </a:extLst>
          </p:cNvPr>
          <p:cNvSpPr/>
          <p:nvPr/>
        </p:nvSpPr>
        <p:spPr>
          <a:xfrm>
            <a:off x="1092126" y="219958"/>
            <a:ext cx="10331079" cy="707886"/>
          </a:xfrm>
          <a:prstGeom prst="rect">
            <a:avLst/>
          </a:prstGeom>
        </p:spPr>
        <p:txBody>
          <a:bodyPr wrap="square">
            <a:spAutoFit/>
          </a:bodyPr>
          <a:lstStyle/>
          <a:p>
            <a:r>
              <a:rPr lang="es-ES" sz="4000" b="1" dirty="0">
                <a:solidFill>
                  <a:schemeClr val="tx1">
                    <a:lumMod val="85000"/>
                    <a:lumOff val="15000"/>
                  </a:schemeClr>
                </a:solidFill>
                <a:latin typeface="Helvetica" pitchFamily="2" charset="0"/>
              </a:rPr>
              <a:t>Posiciones de mérito y BAC</a:t>
            </a:r>
            <a:endParaRPr lang="es-ES" sz="4000" dirty="0">
              <a:solidFill>
                <a:schemeClr val="tx1">
                  <a:lumMod val="85000"/>
                  <a:lumOff val="15000"/>
                </a:schemeClr>
              </a:solidFill>
              <a:latin typeface="Helvetica" pitchFamily="2" charset="0"/>
            </a:endParaRPr>
          </a:p>
        </p:txBody>
      </p:sp>
      <p:sp>
        <p:nvSpPr>
          <p:cNvPr id="30" name="Title 5">
            <a:extLst>
              <a:ext uri="{FF2B5EF4-FFF2-40B4-BE49-F238E27FC236}">
                <a16:creationId xmlns:a16="http://schemas.microsoft.com/office/drawing/2014/main" id="{0B7A3899-C95A-2D47-BBEC-86D698592759}"/>
              </a:ext>
            </a:extLst>
          </p:cNvPr>
          <p:cNvSpPr txBox="1">
            <a:spLocks/>
          </p:cNvSpPr>
          <p:nvPr/>
        </p:nvSpPr>
        <p:spPr>
          <a:xfrm>
            <a:off x="-1" y="6449195"/>
            <a:ext cx="1552353" cy="324640"/>
          </a:xfrm>
          <a:prstGeom prst="rect">
            <a:avLst/>
          </a:prstGeom>
          <a:noFill/>
          <a:ln>
            <a:no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600" dirty="0">
                <a:solidFill>
                  <a:srgbClr val="6D75A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t>
            </a:r>
            <a:r>
              <a:rPr lang="en-US" sz="1600" dirty="0" err="1">
                <a:solidFill>
                  <a:srgbClr val="6D75A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NextGenNow</a:t>
            </a:r>
            <a:endParaRPr lang="en-US" sz="1600" dirty="0">
              <a:solidFill>
                <a:srgbClr val="6D75A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26" name="TextBox 6">
            <a:extLst>
              <a:ext uri="{FF2B5EF4-FFF2-40B4-BE49-F238E27FC236}">
                <a16:creationId xmlns:a16="http://schemas.microsoft.com/office/drawing/2014/main" id="{30FC7701-E4C2-054A-9E15-75B13D5B653A}"/>
              </a:ext>
            </a:extLst>
          </p:cNvPr>
          <p:cNvSpPr txBox="1"/>
          <p:nvPr/>
        </p:nvSpPr>
        <p:spPr>
          <a:xfrm>
            <a:off x="837313" y="2834903"/>
            <a:ext cx="1736373" cy="707886"/>
          </a:xfrm>
          <a:prstGeom prst="rect">
            <a:avLst/>
          </a:prstGeom>
          <a:noFill/>
        </p:spPr>
        <p:txBody>
          <a:bodyPr wrap="none" rtlCol="0">
            <a:spAutoFit/>
          </a:bodyPr>
          <a:lstStyle/>
          <a:p>
            <a:pPr algn="ctr"/>
            <a:r>
              <a:rPr lang="es-ES" sz="2000" b="1" dirty="0">
                <a:solidFill>
                  <a:schemeClr val="bg2">
                    <a:lumMod val="25000"/>
                  </a:schemeClr>
                </a:solidFill>
                <a:latin typeface="Helvetica" pitchFamily="2" charset="0"/>
              </a:rPr>
              <a:t>Crecimiento </a:t>
            </a:r>
          </a:p>
          <a:p>
            <a:pPr algn="ctr"/>
            <a:r>
              <a:rPr lang="es-ES" sz="2000" b="1" dirty="0">
                <a:solidFill>
                  <a:schemeClr val="bg2">
                    <a:lumMod val="25000"/>
                  </a:schemeClr>
                </a:solidFill>
                <a:latin typeface="Helvetica" pitchFamily="2" charset="0"/>
              </a:rPr>
              <a:t>de equipo</a:t>
            </a:r>
            <a:endParaRPr lang="es-ES" dirty="0">
              <a:solidFill>
                <a:schemeClr val="bg2">
                  <a:lumMod val="25000"/>
                </a:schemeClr>
              </a:solidFill>
              <a:latin typeface="Helvetica" pitchFamily="2" charset="0"/>
            </a:endParaRPr>
          </a:p>
        </p:txBody>
      </p:sp>
      <p:sp>
        <p:nvSpPr>
          <p:cNvPr id="32" name="TextBox 29">
            <a:extLst>
              <a:ext uri="{FF2B5EF4-FFF2-40B4-BE49-F238E27FC236}">
                <a16:creationId xmlns:a16="http://schemas.microsoft.com/office/drawing/2014/main" id="{8F548508-4A3C-BE41-BD77-C86C540282EF}"/>
              </a:ext>
            </a:extLst>
          </p:cNvPr>
          <p:cNvSpPr txBox="1"/>
          <p:nvPr/>
        </p:nvSpPr>
        <p:spPr>
          <a:xfrm>
            <a:off x="551206" y="3601740"/>
            <a:ext cx="2351926" cy="1354217"/>
          </a:xfrm>
          <a:prstGeom prst="rect">
            <a:avLst/>
          </a:prstGeom>
          <a:noFill/>
        </p:spPr>
        <p:txBody>
          <a:bodyPr wrap="none" rtlCol="0">
            <a:spAutoFit/>
          </a:bodyPr>
          <a:lstStyle/>
          <a:p>
            <a:pPr algn="ctr"/>
            <a:r>
              <a:rPr lang="es-ES" sz="2800" b="1" dirty="0">
                <a:solidFill>
                  <a:srgbClr val="487BC2"/>
                </a:solidFill>
                <a:latin typeface="Helvetica" pitchFamily="2" charset="0"/>
              </a:rPr>
              <a:t>HASTA 280€</a:t>
            </a:r>
            <a:endParaRPr lang="es-ES" dirty="0">
              <a:solidFill>
                <a:schemeClr val="bg2">
                  <a:lumMod val="25000"/>
                </a:schemeClr>
              </a:solidFill>
              <a:latin typeface="Helvetica" pitchFamily="2" charset="0"/>
            </a:endParaRPr>
          </a:p>
          <a:p>
            <a:pPr algn="ctr"/>
            <a:r>
              <a:rPr lang="es-ES" dirty="0">
                <a:solidFill>
                  <a:schemeClr val="bg2">
                    <a:lumMod val="25000"/>
                  </a:schemeClr>
                </a:solidFill>
                <a:latin typeface="Helvetica" pitchFamily="2" charset="0"/>
              </a:rPr>
              <a:t>POR ADQUIRIR </a:t>
            </a:r>
          </a:p>
          <a:p>
            <a:pPr algn="ctr"/>
            <a:r>
              <a:rPr lang="es-ES" dirty="0">
                <a:solidFill>
                  <a:schemeClr val="bg2">
                    <a:lumMod val="25000"/>
                  </a:schemeClr>
                </a:solidFill>
                <a:latin typeface="Helvetica" pitchFamily="2" charset="0"/>
              </a:rPr>
              <a:t>NUEVOS CLIENTES</a:t>
            </a:r>
            <a:br>
              <a:rPr lang="es-ES" dirty="0">
                <a:solidFill>
                  <a:schemeClr val="bg2">
                    <a:lumMod val="25000"/>
                  </a:schemeClr>
                </a:solidFill>
                <a:latin typeface="Helvetica" pitchFamily="2" charset="0"/>
              </a:rPr>
            </a:br>
            <a:r>
              <a:rPr lang="es-ES" dirty="0">
                <a:solidFill>
                  <a:schemeClr val="bg2">
                    <a:lumMod val="25000"/>
                  </a:schemeClr>
                </a:solidFill>
                <a:latin typeface="Helvetica" pitchFamily="2" charset="0"/>
              </a:rPr>
              <a:t>EN TU EQUIPO</a:t>
            </a:r>
          </a:p>
        </p:txBody>
      </p:sp>
      <p:pic>
        <p:nvPicPr>
          <p:cNvPr id="33" name="Picture 11">
            <a:extLst>
              <a:ext uri="{FF2B5EF4-FFF2-40B4-BE49-F238E27FC236}">
                <a16:creationId xmlns:a16="http://schemas.microsoft.com/office/drawing/2014/main" id="{2F89B636-A6CE-0245-A848-199D5879A84D}"/>
              </a:ext>
            </a:extLst>
          </p:cNvPr>
          <p:cNvPicPr>
            <a:picLocks noChangeAspect="1"/>
          </p:cNvPicPr>
          <p:nvPr/>
        </p:nvPicPr>
        <p:blipFill rotWithShape="1">
          <a:blip r:embed="rId7"/>
          <a:srcRect l="44534" t="53565" r="44946" b="41844"/>
          <a:stretch/>
        </p:blipFill>
        <p:spPr>
          <a:xfrm>
            <a:off x="551206" y="1642638"/>
            <a:ext cx="2179470" cy="1344006"/>
          </a:xfrm>
          <a:prstGeom prst="rect">
            <a:avLst/>
          </a:prstGeom>
        </p:spPr>
      </p:pic>
      <p:sp>
        <p:nvSpPr>
          <p:cNvPr id="34" name="Rounded Rectangle 41">
            <a:extLst>
              <a:ext uri="{FF2B5EF4-FFF2-40B4-BE49-F238E27FC236}">
                <a16:creationId xmlns:a16="http://schemas.microsoft.com/office/drawing/2014/main" id="{0654D222-9A1F-2B4E-8E48-EF3334C4A629}"/>
              </a:ext>
            </a:extLst>
          </p:cNvPr>
          <p:cNvSpPr/>
          <p:nvPr/>
        </p:nvSpPr>
        <p:spPr>
          <a:xfrm>
            <a:off x="6984078" y="5326229"/>
            <a:ext cx="4766224" cy="322949"/>
          </a:xfrm>
          <a:prstGeom prst="roundRect">
            <a:avLst/>
          </a:prstGeom>
          <a:solidFill>
            <a:srgbClr val="E6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900" dirty="0">
                <a:latin typeface="Helvetica" pitchFamily="2" charset="0"/>
              </a:rPr>
              <a:t> </a:t>
            </a:r>
          </a:p>
        </p:txBody>
      </p:sp>
      <p:sp>
        <p:nvSpPr>
          <p:cNvPr id="35" name="Rounded Rectangle 9">
            <a:extLst>
              <a:ext uri="{FF2B5EF4-FFF2-40B4-BE49-F238E27FC236}">
                <a16:creationId xmlns:a16="http://schemas.microsoft.com/office/drawing/2014/main" id="{B66F4C6C-E09A-2E48-9F76-E2914E53D34F}"/>
              </a:ext>
            </a:extLst>
          </p:cNvPr>
          <p:cNvSpPr/>
          <p:nvPr/>
        </p:nvSpPr>
        <p:spPr>
          <a:xfrm>
            <a:off x="6984078" y="4378560"/>
            <a:ext cx="4766224" cy="319760"/>
          </a:xfrm>
          <a:prstGeom prst="roundRect">
            <a:avLst/>
          </a:prstGeom>
          <a:solidFill>
            <a:srgbClr val="E6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900" dirty="0">
                <a:latin typeface="Helvetica" pitchFamily="2" charset="0"/>
              </a:rPr>
              <a:t> </a:t>
            </a:r>
          </a:p>
        </p:txBody>
      </p:sp>
      <p:sp>
        <p:nvSpPr>
          <p:cNvPr id="36" name="Rounded Rectangle 43">
            <a:extLst>
              <a:ext uri="{FF2B5EF4-FFF2-40B4-BE49-F238E27FC236}">
                <a16:creationId xmlns:a16="http://schemas.microsoft.com/office/drawing/2014/main" id="{D1C7B484-9343-5E44-9A3C-F5C03D856619}"/>
              </a:ext>
            </a:extLst>
          </p:cNvPr>
          <p:cNvSpPr/>
          <p:nvPr/>
        </p:nvSpPr>
        <p:spPr>
          <a:xfrm>
            <a:off x="6984078" y="4885491"/>
            <a:ext cx="4766224" cy="322949"/>
          </a:xfrm>
          <a:prstGeom prst="roundRect">
            <a:avLst/>
          </a:prstGeom>
          <a:solidFill>
            <a:srgbClr val="E6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900" dirty="0">
                <a:latin typeface="Helvetica" pitchFamily="2" charset="0"/>
              </a:rPr>
              <a:t> </a:t>
            </a:r>
          </a:p>
        </p:txBody>
      </p:sp>
      <p:sp>
        <p:nvSpPr>
          <p:cNvPr id="37" name="TextBox 51">
            <a:extLst>
              <a:ext uri="{FF2B5EF4-FFF2-40B4-BE49-F238E27FC236}">
                <a16:creationId xmlns:a16="http://schemas.microsoft.com/office/drawing/2014/main" id="{E0BDA0F2-30D5-4E46-BAA0-A2CAEA9F1871}"/>
              </a:ext>
            </a:extLst>
          </p:cNvPr>
          <p:cNvSpPr txBox="1"/>
          <p:nvPr/>
        </p:nvSpPr>
        <p:spPr>
          <a:xfrm>
            <a:off x="6984077" y="4432459"/>
            <a:ext cx="4766225" cy="284693"/>
          </a:xfrm>
          <a:prstGeom prst="rect">
            <a:avLst/>
          </a:prstGeom>
          <a:noFill/>
        </p:spPr>
        <p:txBody>
          <a:bodyPr wrap="square" rtlCol="0">
            <a:spAutoFit/>
          </a:bodyPr>
          <a:lstStyle/>
          <a:p>
            <a:pPr algn="ctr"/>
            <a:r>
              <a:rPr lang="pt-BR" sz="1250" b="1" dirty="0" err="1">
                <a:solidFill>
                  <a:srgbClr val="143B64"/>
                </a:solidFill>
                <a:latin typeface="Helvetica" pitchFamily="2" charset="0"/>
              </a:rPr>
              <a:t>BACs</a:t>
            </a:r>
            <a:r>
              <a:rPr lang="pt-BR" sz="1250" b="1" dirty="0">
                <a:solidFill>
                  <a:srgbClr val="143B64"/>
                </a:solidFill>
                <a:latin typeface="Helvetica" pitchFamily="2" charset="0"/>
              </a:rPr>
              <a:t> –BONOS ADQUISICION CLIENTES</a:t>
            </a:r>
            <a:endParaRPr lang="x-none" sz="1250" dirty="0">
              <a:solidFill>
                <a:srgbClr val="143B64"/>
              </a:solidFill>
              <a:latin typeface="Helvetica" pitchFamily="2" charset="0"/>
            </a:endParaRPr>
          </a:p>
        </p:txBody>
      </p:sp>
      <p:sp>
        <p:nvSpPr>
          <p:cNvPr id="38" name="TextBox 52">
            <a:extLst>
              <a:ext uri="{FF2B5EF4-FFF2-40B4-BE49-F238E27FC236}">
                <a16:creationId xmlns:a16="http://schemas.microsoft.com/office/drawing/2014/main" id="{B11CC323-BD24-B14E-BBB0-FFB3E9BDFD44}"/>
              </a:ext>
            </a:extLst>
          </p:cNvPr>
          <p:cNvSpPr txBox="1"/>
          <p:nvPr/>
        </p:nvSpPr>
        <p:spPr>
          <a:xfrm>
            <a:off x="8065815" y="5380129"/>
            <a:ext cx="2845183" cy="284693"/>
          </a:xfrm>
          <a:prstGeom prst="rect">
            <a:avLst/>
          </a:prstGeom>
          <a:noFill/>
        </p:spPr>
        <p:txBody>
          <a:bodyPr wrap="square" rtlCol="0">
            <a:spAutoFit/>
          </a:bodyPr>
          <a:lstStyle/>
          <a:p>
            <a:pPr algn="ctr"/>
            <a:r>
              <a:rPr lang="es-ES_tradnl" sz="1250" b="1" dirty="0">
                <a:solidFill>
                  <a:srgbClr val="143B64"/>
                </a:solidFill>
                <a:latin typeface="Helvetica" pitchFamily="2" charset="0"/>
              </a:rPr>
              <a:t>VIAJES DE INCENTIVO</a:t>
            </a:r>
            <a:endParaRPr lang="x-none" sz="1250" dirty="0">
              <a:solidFill>
                <a:srgbClr val="143B64"/>
              </a:solidFill>
              <a:latin typeface="Helvetica" pitchFamily="2" charset="0"/>
            </a:endParaRPr>
          </a:p>
        </p:txBody>
      </p:sp>
      <p:sp>
        <p:nvSpPr>
          <p:cNvPr id="39" name="TextBox 53">
            <a:extLst>
              <a:ext uri="{FF2B5EF4-FFF2-40B4-BE49-F238E27FC236}">
                <a16:creationId xmlns:a16="http://schemas.microsoft.com/office/drawing/2014/main" id="{96786F2E-E7B9-FA4B-B77F-38BE24975613}"/>
              </a:ext>
            </a:extLst>
          </p:cNvPr>
          <p:cNvSpPr txBox="1"/>
          <p:nvPr/>
        </p:nvSpPr>
        <p:spPr>
          <a:xfrm>
            <a:off x="8065815" y="4939391"/>
            <a:ext cx="2845183" cy="284693"/>
          </a:xfrm>
          <a:prstGeom prst="rect">
            <a:avLst/>
          </a:prstGeom>
          <a:noFill/>
        </p:spPr>
        <p:txBody>
          <a:bodyPr wrap="square" rtlCol="0">
            <a:spAutoFit/>
          </a:bodyPr>
          <a:lstStyle/>
          <a:p>
            <a:pPr algn="ctr"/>
            <a:r>
              <a:rPr lang="en-US" sz="1250" b="1" dirty="0">
                <a:solidFill>
                  <a:srgbClr val="143B64"/>
                </a:solidFill>
                <a:latin typeface="Helvetica" pitchFamily="2" charset="0"/>
              </a:rPr>
              <a:t>MAYOR INGRESO RESIDUAL</a:t>
            </a:r>
            <a:endParaRPr lang="x-none" sz="1250" dirty="0">
              <a:solidFill>
                <a:srgbClr val="143B64"/>
              </a:solidFill>
              <a:latin typeface="Helvetica" pitchFamily="2" charset="0"/>
            </a:endParaRPr>
          </a:p>
        </p:txBody>
      </p:sp>
      <p:pic>
        <p:nvPicPr>
          <p:cNvPr id="41" name="Picture 15">
            <a:extLst>
              <a:ext uri="{FF2B5EF4-FFF2-40B4-BE49-F238E27FC236}">
                <a16:creationId xmlns:a16="http://schemas.microsoft.com/office/drawing/2014/main" id="{AABEBB14-B91B-464B-A2D5-A5CA648A1C6B}"/>
              </a:ext>
            </a:extLst>
          </p:cNvPr>
          <p:cNvPicPr>
            <a:picLocks noChangeAspect="1"/>
          </p:cNvPicPr>
          <p:nvPr/>
        </p:nvPicPr>
        <p:blipFill rotWithShape="1">
          <a:blip r:embed="rId8"/>
          <a:srcRect l="52050" t="-9297"/>
          <a:stretch/>
        </p:blipFill>
        <p:spPr>
          <a:xfrm>
            <a:off x="0" y="219958"/>
            <a:ext cx="1041326" cy="652393"/>
          </a:xfrm>
          <a:prstGeom prst="rect">
            <a:avLst/>
          </a:prstGeom>
        </p:spPr>
      </p:pic>
      <p:sp>
        <p:nvSpPr>
          <p:cNvPr id="42" name="TextBox 36">
            <a:extLst>
              <a:ext uri="{FF2B5EF4-FFF2-40B4-BE49-F238E27FC236}">
                <a16:creationId xmlns:a16="http://schemas.microsoft.com/office/drawing/2014/main" id="{62ADCD30-398F-654D-AD1E-76D7C99B19AD}"/>
              </a:ext>
            </a:extLst>
          </p:cNvPr>
          <p:cNvSpPr txBox="1"/>
          <p:nvPr/>
        </p:nvSpPr>
        <p:spPr>
          <a:xfrm>
            <a:off x="0" y="5867024"/>
            <a:ext cx="12192000" cy="523220"/>
          </a:xfrm>
          <a:prstGeom prst="rect">
            <a:avLst/>
          </a:prstGeom>
          <a:solidFill>
            <a:srgbClr val="6D75AE"/>
          </a:solidFill>
        </p:spPr>
        <p:txBody>
          <a:bodyPr wrap="square" rtlCol="0">
            <a:spAutoFit/>
          </a:bodyPr>
          <a:lstStyle/>
          <a:p>
            <a:pPr algn="ctr"/>
            <a:r>
              <a:rPr lang="es-ES" sz="2800" dirty="0">
                <a:solidFill>
                  <a:schemeClr val="bg1"/>
                </a:solidFill>
                <a:latin typeface="Helvetica" pitchFamily="2" charset="0"/>
              </a:rPr>
              <a:t>Para más información, consulte el </a:t>
            </a:r>
            <a:r>
              <a:rPr lang="es-ES" sz="2800" b="1" dirty="0">
                <a:solidFill>
                  <a:schemeClr val="bg1"/>
                </a:solidFill>
                <a:latin typeface="Helvetica" pitchFamily="2" charset="0"/>
              </a:rPr>
              <a:t>Plan de Retribución de ACN</a:t>
            </a:r>
            <a:r>
              <a:rPr lang="es-ES" sz="2800" dirty="0">
                <a:solidFill>
                  <a:schemeClr val="bg1"/>
                </a:solidFill>
                <a:latin typeface="Helvetica" pitchFamily="2" charset="0"/>
              </a:rPr>
              <a:t>.</a:t>
            </a:r>
          </a:p>
        </p:txBody>
      </p:sp>
    </p:spTree>
    <p:extLst>
      <p:ext uri="{BB962C8B-B14F-4D97-AF65-F5344CB8AC3E}">
        <p14:creationId xmlns:p14="http://schemas.microsoft.com/office/powerpoint/2010/main" val="1552365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48" grpId="0"/>
      <p:bldP spid="49" grpId="0"/>
      <p:bldP spid="32" grpId="0"/>
      <p:bldP spid="34" grpId="0" animBg="1"/>
      <p:bldP spid="35" grpId="0" animBg="1"/>
      <p:bldP spid="36" grpId="0" animBg="1"/>
      <p:bldP spid="37" grpId="0"/>
      <p:bldP spid="38" grpId="0"/>
      <p:bldP spid="3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a:extLst>
              <a:ext uri="{FF2B5EF4-FFF2-40B4-BE49-F238E27FC236}">
                <a16:creationId xmlns:a16="http://schemas.microsoft.com/office/drawing/2014/main" id="{EA7DF0AC-434F-874B-9477-86D90C5BC17C}"/>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b="3333"/>
          <a:stretch/>
        </p:blipFill>
        <p:spPr>
          <a:xfrm rot="10800000">
            <a:off x="0" y="31531"/>
            <a:ext cx="12192000" cy="6858000"/>
          </a:xfrm>
          <a:prstGeom prst="rect">
            <a:avLst/>
          </a:prstGeom>
        </p:spPr>
      </p:pic>
      <p:sp>
        <p:nvSpPr>
          <p:cNvPr id="4" name="3 Rectángulo redondeado"/>
          <p:cNvSpPr/>
          <p:nvPr/>
        </p:nvSpPr>
        <p:spPr>
          <a:xfrm>
            <a:off x="33693" y="1966193"/>
            <a:ext cx="3870599" cy="147021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125" tIns="45567" rIns="91125" bIns="45567" rtlCol="0" anchor="ctr"/>
          <a:lstStyle/>
          <a:p>
            <a:pPr algn="ctr"/>
            <a:r>
              <a:rPr lang="es-ES" sz="6000" b="1" dirty="0">
                <a:solidFill>
                  <a:schemeClr val="tx1"/>
                </a:solidFill>
              </a:rPr>
              <a:t>100€+250€</a:t>
            </a:r>
            <a:endParaRPr lang="es-ES" sz="8000" b="1" dirty="0">
              <a:solidFill>
                <a:schemeClr val="tx1"/>
              </a:solidFill>
            </a:endParaRPr>
          </a:p>
        </p:txBody>
      </p:sp>
      <p:sp>
        <p:nvSpPr>
          <p:cNvPr id="5" name="4 Rectángulo redondeado"/>
          <p:cNvSpPr/>
          <p:nvPr/>
        </p:nvSpPr>
        <p:spPr>
          <a:xfrm>
            <a:off x="3937984" y="1974794"/>
            <a:ext cx="4025930" cy="147021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125" tIns="45567" rIns="91125" bIns="45567" rtlCol="0" anchor="ctr"/>
          <a:lstStyle/>
          <a:p>
            <a:pPr lvl="0" algn="ctr"/>
            <a:r>
              <a:rPr lang="es-ES" sz="6600" b="1" dirty="0">
                <a:solidFill>
                  <a:schemeClr val="tx1"/>
                </a:solidFill>
              </a:rPr>
              <a:t>+750€</a:t>
            </a:r>
          </a:p>
        </p:txBody>
      </p:sp>
      <p:sp>
        <p:nvSpPr>
          <p:cNvPr id="8" name="7 Rectángulo redondeado"/>
          <p:cNvSpPr/>
          <p:nvPr/>
        </p:nvSpPr>
        <p:spPr>
          <a:xfrm>
            <a:off x="8014453" y="1999197"/>
            <a:ext cx="4194391" cy="147021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125" tIns="45567" rIns="91125" bIns="45567" rtlCol="0" anchor="ctr"/>
          <a:lstStyle/>
          <a:p>
            <a:pPr algn="ctr"/>
            <a:r>
              <a:rPr lang="es-ES" sz="6600" b="1" dirty="0">
                <a:solidFill>
                  <a:schemeClr val="tx1"/>
                </a:solidFill>
              </a:rPr>
              <a:t>+7.500 €</a:t>
            </a:r>
          </a:p>
        </p:txBody>
      </p:sp>
      <p:sp>
        <p:nvSpPr>
          <p:cNvPr id="7" name="6 CuadroTexto"/>
          <p:cNvSpPr txBox="1"/>
          <p:nvPr/>
        </p:nvSpPr>
        <p:spPr>
          <a:xfrm>
            <a:off x="3937984" y="1236335"/>
            <a:ext cx="4093315" cy="461356"/>
          </a:xfrm>
          <a:prstGeom prst="rect">
            <a:avLst/>
          </a:prstGeom>
          <a:noFill/>
        </p:spPr>
        <p:txBody>
          <a:bodyPr wrap="square" lIns="91125" tIns="45567" rIns="91125" bIns="45567" rtlCol="0">
            <a:spAutoFit/>
          </a:bodyPr>
          <a:lstStyle/>
          <a:p>
            <a:pPr algn="ctr"/>
            <a:r>
              <a:rPr lang="es-ES" dirty="0"/>
              <a:t>    </a:t>
            </a:r>
            <a:r>
              <a:rPr lang="es-ES" sz="2400" b="1" dirty="0"/>
              <a:t>90 DIAS</a:t>
            </a:r>
          </a:p>
        </p:txBody>
      </p:sp>
      <p:sp>
        <p:nvSpPr>
          <p:cNvPr id="11" name="10 CuadroTexto"/>
          <p:cNvSpPr txBox="1"/>
          <p:nvPr/>
        </p:nvSpPr>
        <p:spPr>
          <a:xfrm>
            <a:off x="8031299" y="1260725"/>
            <a:ext cx="3464370" cy="461356"/>
          </a:xfrm>
          <a:prstGeom prst="rect">
            <a:avLst/>
          </a:prstGeom>
          <a:noFill/>
        </p:spPr>
        <p:txBody>
          <a:bodyPr wrap="square" lIns="91125" tIns="45567" rIns="91125" bIns="45567" rtlCol="0">
            <a:spAutoFit/>
          </a:bodyPr>
          <a:lstStyle/>
          <a:p>
            <a:pPr algn="ctr"/>
            <a:r>
              <a:rPr lang="es-ES" sz="2400" b="1" dirty="0"/>
              <a:t>120 DIAS</a:t>
            </a:r>
          </a:p>
        </p:txBody>
      </p:sp>
      <p:sp>
        <p:nvSpPr>
          <p:cNvPr id="15" name="14 CuadroTexto"/>
          <p:cNvSpPr txBox="1"/>
          <p:nvPr/>
        </p:nvSpPr>
        <p:spPr>
          <a:xfrm>
            <a:off x="-58234" y="918583"/>
            <a:ext cx="3928833" cy="830688"/>
          </a:xfrm>
          <a:prstGeom prst="rect">
            <a:avLst/>
          </a:prstGeom>
          <a:noFill/>
        </p:spPr>
        <p:txBody>
          <a:bodyPr wrap="square" lIns="91125" tIns="45567" rIns="91125" bIns="45567" rtlCol="0">
            <a:spAutoFit/>
          </a:bodyPr>
          <a:lstStyle/>
          <a:p>
            <a:pPr algn="ctr"/>
            <a:endParaRPr lang="es-ES" sz="2400" b="1" dirty="0">
              <a:solidFill>
                <a:srgbClr val="6D75AE"/>
              </a:solidFill>
            </a:endParaRPr>
          </a:p>
          <a:p>
            <a:pPr algn="ctr"/>
            <a:r>
              <a:rPr lang="es-ES" sz="2400" b="1" dirty="0"/>
              <a:t>30 DIAS</a:t>
            </a:r>
          </a:p>
        </p:txBody>
      </p:sp>
      <p:sp>
        <p:nvSpPr>
          <p:cNvPr id="14" name="Rectangle 13">
            <a:extLst>
              <a:ext uri="{FF2B5EF4-FFF2-40B4-BE49-F238E27FC236}">
                <a16:creationId xmlns:a16="http://schemas.microsoft.com/office/drawing/2014/main" id="{4937C65E-D0ED-5549-9A05-652584E46205}"/>
              </a:ext>
            </a:extLst>
          </p:cNvPr>
          <p:cNvSpPr/>
          <p:nvPr/>
        </p:nvSpPr>
        <p:spPr>
          <a:xfrm>
            <a:off x="1164590" y="219958"/>
            <a:ext cx="10331079" cy="707886"/>
          </a:xfrm>
          <a:prstGeom prst="rect">
            <a:avLst/>
          </a:prstGeom>
        </p:spPr>
        <p:txBody>
          <a:bodyPr wrap="square">
            <a:spAutoFit/>
          </a:bodyPr>
          <a:lstStyle/>
          <a:p>
            <a:r>
              <a:rPr lang="es-ES" sz="4000" b="1" dirty="0">
                <a:solidFill>
                  <a:schemeClr val="tx1">
                    <a:lumMod val="85000"/>
                    <a:lumOff val="15000"/>
                  </a:schemeClr>
                </a:solidFill>
                <a:latin typeface="Helvetica" pitchFamily="2" charset="0"/>
              </a:rPr>
              <a:t>¿Quieres ganar Bonos extras?</a:t>
            </a:r>
            <a:endParaRPr lang="es-ES" sz="4000" dirty="0">
              <a:solidFill>
                <a:schemeClr val="tx1">
                  <a:lumMod val="85000"/>
                  <a:lumOff val="15000"/>
                </a:schemeClr>
              </a:solidFill>
              <a:latin typeface="Helvetica" pitchFamily="2" charset="0"/>
            </a:endParaRPr>
          </a:p>
        </p:txBody>
      </p:sp>
      <p:sp>
        <p:nvSpPr>
          <p:cNvPr id="19" name="TextBox 36">
            <a:extLst>
              <a:ext uri="{FF2B5EF4-FFF2-40B4-BE49-F238E27FC236}">
                <a16:creationId xmlns:a16="http://schemas.microsoft.com/office/drawing/2014/main" id="{515ED151-CEA6-EE44-9247-5B975045DA5C}"/>
              </a:ext>
            </a:extLst>
          </p:cNvPr>
          <p:cNvSpPr>
            <a:spLocks noChangeArrowheads="1"/>
          </p:cNvSpPr>
          <p:nvPr/>
        </p:nvSpPr>
        <p:spPr bwMode="auto">
          <a:xfrm>
            <a:off x="0" y="5857876"/>
            <a:ext cx="12192000" cy="523875"/>
          </a:xfrm>
          <a:prstGeom prst="rect">
            <a:avLst/>
          </a:prstGeom>
          <a:solidFill>
            <a:srgbClr val="6D75AE"/>
          </a:solidFill>
          <a:ln w="9525" algn="ctr">
            <a:noFill/>
            <a:round/>
            <a:headEnd/>
            <a:tailEnd/>
          </a:ln>
        </p:spPr>
        <p:txBody>
          <a:bodyPr lIns="91440" tIns="45720" rIns="91440" bIns="45720"/>
          <a:lstStyle/>
          <a:p>
            <a:pPr algn="ctr" eaLnBrk="1" hangingPunct="1"/>
            <a:r>
              <a:rPr lang="es-ES" altLang="es-ES" sz="2800" dirty="0">
                <a:solidFill>
                  <a:schemeClr val="bg1"/>
                </a:solidFill>
                <a:latin typeface="Helvetica" pitchFamily="2" charset="0"/>
                <a:cs typeface="Raleway" pitchFamily="34" charset="0"/>
              </a:rPr>
              <a:t>Conéctate a la siguiente sesión online </a:t>
            </a:r>
            <a:r>
              <a:rPr lang="es-ES" altLang="es-ES" sz="2800" b="1" dirty="0">
                <a:solidFill>
                  <a:schemeClr val="bg1"/>
                </a:solidFill>
                <a:latin typeface="Helvetica" pitchFamily="2" charset="0"/>
                <a:cs typeface="Raleway" pitchFamily="34" charset="0"/>
              </a:rPr>
              <a:t>PRIMEROS PASOS</a:t>
            </a:r>
            <a:r>
              <a:rPr lang="es-ES" altLang="es-ES" sz="2800" dirty="0">
                <a:solidFill>
                  <a:schemeClr val="bg1"/>
                </a:solidFill>
                <a:latin typeface="Helvetica" pitchFamily="2" charset="0"/>
                <a:cs typeface="Raleway" pitchFamily="34" charset="0"/>
              </a:rPr>
              <a:t>.</a:t>
            </a:r>
          </a:p>
        </p:txBody>
      </p:sp>
      <p:cxnSp>
        <p:nvCxnSpPr>
          <p:cNvPr id="18" name="Straight Connector 51">
            <a:extLst>
              <a:ext uri="{FF2B5EF4-FFF2-40B4-BE49-F238E27FC236}">
                <a16:creationId xmlns:a16="http://schemas.microsoft.com/office/drawing/2014/main" id="{ADB42F9E-F9E0-A049-8F63-34A3663E43D2}"/>
              </a:ext>
            </a:extLst>
          </p:cNvPr>
          <p:cNvCxnSpPr/>
          <p:nvPr/>
        </p:nvCxnSpPr>
        <p:spPr>
          <a:xfrm>
            <a:off x="3937984" y="1333927"/>
            <a:ext cx="0" cy="2856668"/>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53">
            <a:extLst>
              <a:ext uri="{FF2B5EF4-FFF2-40B4-BE49-F238E27FC236}">
                <a16:creationId xmlns:a16="http://schemas.microsoft.com/office/drawing/2014/main" id="{2836F0C1-BFA7-D144-8374-C5341669B52F}"/>
              </a:ext>
            </a:extLst>
          </p:cNvPr>
          <p:cNvCxnSpPr/>
          <p:nvPr/>
        </p:nvCxnSpPr>
        <p:spPr>
          <a:xfrm>
            <a:off x="8031299" y="1281565"/>
            <a:ext cx="0" cy="2856668"/>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2" name="Grupo 1">
            <a:extLst>
              <a:ext uri="{FF2B5EF4-FFF2-40B4-BE49-F238E27FC236}">
                <a16:creationId xmlns:a16="http://schemas.microsoft.com/office/drawing/2014/main" id="{60DCC947-9564-AF46-AE41-1184B979BD78}"/>
              </a:ext>
            </a:extLst>
          </p:cNvPr>
          <p:cNvGrpSpPr/>
          <p:nvPr/>
        </p:nvGrpSpPr>
        <p:grpSpPr>
          <a:xfrm>
            <a:off x="-25485" y="3870321"/>
            <a:ext cx="12191999" cy="2219361"/>
            <a:chOff x="-25485" y="3870321"/>
            <a:chExt cx="12191999" cy="2219361"/>
          </a:xfrm>
        </p:grpSpPr>
        <p:sp>
          <p:nvSpPr>
            <p:cNvPr id="12" name="11 Rectángulo redondeado"/>
            <p:cNvSpPr/>
            <p:nvPr/>
          </p:nvSpPr>
          <p:spPr>
            <a:xfrm>
              <a:off x="-25485" y="3870321"/>
              <a:ext cx="12191999" cy="221936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125" tIns="45567" rIns="91125" bIns="45567" rtlCol="0" anchor="ctr"/>
            <a:lstStyle/>
            <a:p>
              <a:pPr algn="ctr"/>
              <a:r>
                <a:rPr lang="es-ES" sz="9600" b="1" dirty="0">
                  <a:solidFill>
                    <a:schemeClr val="tx1"/>
                  </a:solidFill>
                </a:rPr>
                <a:t>8.600 €</a:t>
              </a:r>
            </a:p>
            <a:p>
              <a:pPr algn="ctr"/>
              <a:r>
                <a:rPr lang="es-ES" sz="2400" b="1" dirty="0"/>
                <a:t>EN 4 MESES</a:t>
              </a:r>
              <a:endParaRPr lang="es-ES" sz="3600" b="1" dirty="0"/>
            </a:p>
          </p:txBody>
        </p:sp>
        <p:sp>
          <p:nvSpPr>
            <p:cNvPr id="3" name="Rectángulo 2">
              <a:extLst>
                <a:ext uri="{FF2B5EF4-FFF2-40B4-BE49-F238E27FC236}">
                  <a16:creationId xmlns:a16="http://schemas.microsoft.com/office/drawing/2014/main" id="{34DC599A-9773-B946-8E4C-95CE06D30E61}"/>
                </a:ext>
              </a:extLst>
            </p:cNvPr>
            <p:cNvSpPr/>
            <p:nvPr/>
          </p:nvSpPr>
          <p:spPr>
            <a:xfrm>
              <a:off x="6923192" y="5112286"/>
              <a:ext cx="1091261" cy="523220"/>
            </a:xfrm>
            <a:prstGeom prst="rect">
              <a:avLst/>
            </a:prstGeom>
          </p:spPr>
          <p:txBody>
            <a:bodyPr wrap="none">
              <a:spAutoFit/>
            </a:bodyPr>
            <a:lstStyle/>
            <a:p>
              <a:pPr algn="ctr"/>
              <a:r>
                <a:rPr lang="es-ES" sz="2800" b="1" dirty="0"/>
                <a:t>extras</a:t>
              </a:r>
            </a:p>
          </p:txBody>
        </p:sp>
      </p:grpSp>
      <p:pic>
        <p:nvPicPr>
          <p:cNvPr id="21" name="Picture 15">
            <a:extLst>
              <a:ext uri="{FF2B5EF4-FFF2-40B4-BE49-F238E27FC236}">
                <a16:creationId xmlns:a16="http://schemas.microsoft.com/office/drawing/2014/main" id="{80D18005-0959-5749-A39A-741853B2C222}"/>
              </a:ext>
            </a:extLst>
          </p:cNvPr>
          <p:cNvPicPr>
            <a:picLocks noChangeAspect="1"/>
          </p:cNvPicPr>
          <p:nvPr/>
        </p:nvPicPr>
        <p:blipFill rotWithShape="1">
          <a:blip r:embed="rId3"/>
          <a:srcRect l="52050" t="-9297"/>
          <a:stretch/>
        </p:blipFill>
        <p:spPr>
          <a:xfrm>
            <a:off x="-58234" y="257202"/>
            <a:ext cx="1041326" cy="652393"/>
          </a:xfrm>
          <a:prstGeom prst="rect">
            <a:avLst/>
          </a:prstGeom>
        </p:spPr>
      </p:pic>
      <p:pic>
        <p:nvPicPr>
          <p:cNvPr id="22" name="Picture 62">
            <a:extLst>
              <a:ext uri="{FF2B5EF4-FFF2-40B4-BE49-F238E27FC236}">
                <a16:creationId xmlns:a16="http://schemas.microsoft.com/office/drawing/2014/main" id="{C62F008D-138D-8B48-BE93-8EE4F31DBD2F}"/>
              </a:ext>
            </a:extLst>
          </p:cNvPr>
          <p:cNvPicPr>
            <a:picLocks noChangeAspect="1"/>
          </p:cNvPicPr>
          <p:nvPr/>
        </p:nvPicPr>
        <p:blipFill>
          <a:blip r:embed="rId4"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1495670" y="6577416"/>
            <a:ext cx="548874" cy="143256"/>
          </a:xfrm>
          <a:prstGeom prst="rect">
            <a:avLst/>
          </a:prstGeom>
        </p:spPr>
      </p:pic>
      <p:sp>
        <p:nvSpPr>
          <p:cNvPr id="23" name="Title 5">
            <a:extLst>
              <a:ext uri="{FF2B5EF4-FFF2-40B4-BE49-F238E27FC236}">
                <a16:creationId xmlns:a16="http://schemas.microsoft.com/office/drawing/2014/main" id="{838808C1-A5D7-C149-9932-E9B0693F9339}"/>
              </a:ext>
            </a:extLst>
          </p:cNvPr>
          <p:cNvSpPr txBox="1">
            <a:spLocks/>
          </p:cNvSpPr>
          <p:nvPr/>
        </p:nvSpPr>
        <p:spPr>
          <a:xfrm>
            <a:off x="-1" y="6449195"/>
            <a:ext cx="1552353" cy="324640"/>
          </a:xfrm>
          <a:prstGeom prst="rect">
            <a:avLst/>
          </a:prstGeom>
          <a:noFill/>
          <a:ln>
            <a:no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600" dirty="0">
                <a:solidFill>
                  <a:srgbClr val="6D75A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t>
            </a:r>
            <a:r>
              <a:rPr lang="en-US" sz="1600" dirty="0" err="1">
                <a:solidFill>
                  <a:srgbClr val="6D75A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NextGenNow</a:t>
            </a:r>
            <a:endParaRPr lang="en-US" sz="1600" dirty="0">
              <a:solidFill>
                <a:srgbClr val="6D75A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24" name="Rectangle 1">
            <a:extLst>
              <a:ext uri="{FF2B5EF4-FFF2-40B4-BE49-F238E27FC236}">
                <a16:creationId xmlns:a16="http://schemas.microsoft.com/office/drawing/2014/main" id="{AC8B7265-0757-C146-93D5-FA8A052BEC31}"/>
              </a:ext>
            </a:extLst>
          </p:cNvPr>
          <p:cNvSpPr/>
          <p:nvPr/>
        </p:nvSpPr>
        <p:spPr>
          <a:xfrm>
            <a:off x="3507709" y="6449195"/>
            <a:ext cx="5596404" cy="307777"/>
          </a:xfrm>
          <a:prstGeom prst="rect">
            <a:avLst/>
          </a:prstGeom>
        </p:spPr>
        <p:txBody>
          <a:bodyPr wrap="none">
            <a:spAutoFit/>
          </a:bodyPr>
          <a:lstStyle/>
          <a:p>
            <a:r>
              <a:rPr lang="es-ES" sz="1400" dirty="0">
                <a:solidFill>
                  <a:schemeClr val="bg1">
                    <a:lumMod val="50000"/>
                  </a:schemeClr>
                </a:solidFill>
                <a:latin typeface="Helvetica" pitchFamily="2" charset="0"/>
              </a:rPr>
              <a:t>*REVISA LOS BONOS PROMOCIONALES DEL MES EN CURSO</a:t>
            </a:r>
            <a:endParaRPr lang="es-ES" sz="1400" dirty="0">
              <a:solidFill>
                <a:schemeClr val="bg1">
                  <a:lumMod val="50000"/>
                </a:schemeClr>
              </a:solidFill>
              <a:effectLst/>
              <a:latin typeface="Helvetica" pitchFamily="2" charset="0"/>
            </a:endParaRPr>
          </a:p>
        </p:txBody>
      </p:sp>
    </p:spTree>
    <p:extLst>
      <p:ext uri="{BB962C8B-B14F-4D97-AF65-F5344CB8AC3E}">
        <p14:creationId xmlns:p14="http://schemas.microsoft.com/office/powerpoint/2010/main" val="1008385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a:extLst>
              <a:ext uri="{FF2B5EF4-FFF2-40B4-BE49-F238E27FC236}">
                <a16:creationId xmlns:a16="http://schemas.microsoft.com/office/drawing/2014/main" id="{EF921FB8-376B-D645-AD33-AF5CABB91698}"/>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b="3333"/>
          <a:stretch/>
        </p:blipFill>
        <p:spPr>
          <a:xfrm rot="10800000">
            <a:off x="-1" y="0"/>
            <a:ext cx="12192000" cy="6858000"/>
          </a:xfrm>
          <a:prstGeom prst="rect">
            <a:avLst/>
          </a:prstGeom>
        </p:spPr>
      </p:pic>
      <p:pic>
        <p:nvPicPr>
          <p:cNvPr id="6" name="Picture 2" descr="C:\Users\k\Downloads\iphone 2 emp indep.png"/>
          <p:cNvPicPr>
            <a:picLocks noChangeAspect="1" noChangeArrowheads="1"/>
          </p:cNvPicPr>
          <p:nvPr/>
        </p:nvPicPr>
        <p:blipFill>
          <a:blip r:embed="rId3"/>
          <a:srcRect/>
          <a:stretch>
            <a:fillRect/>
          </a:stretch>
        </p:blipFill>
        <p:spPr bwMode="auto">
          <a:xfrm rot="20009816">
            <a:off x="7660603" y="1487870"/>
            <a:ext cx="5149100" cy="4470718"/>
          </a:xfrm>
          <a:prstGeom prst="rect">
            <a:avLst/>
          </a:prstGeom>
          <a:noFill/>
        </p:spPr>
      </p:pic>
      <p:pic>
        <p:nvPicPr>
          <p:cNvPr id="7" name="Picture 10" descr="Resultado de imagen de dedo apuntando png"/>
          <p:cNvPicPr>
            <a:picLocks noChangeAspect="1" noChangeArrowheads="1"/>
          </p:cNvPicPr>
          <p:nvPr/>
        </p:nvPicPr>
        <p:blipFill>
          <a:blip r:embed="rId4"/>
          <a:srcRect/>
          <a:stretch>
            <a:fillRect/>
          </a:stretch>
        </p:blipFill>
        <p:spPr bwMode="auto">
          <a:xfrm flipH="1">
            <a:off x="10579099" y="2500141"/>
            <a:ext cx="1016000" cy="725721"/>
          </a:xfrm>
          <a:prstGeom prst="rect">
            <a:avLst/>
          </a:prstGeom>
          <a:noFill/>
        </p:spPr>
      </p:pic>
      <p:sp>
        <p:nvSpPr>
          <p:cNvPr id="11" name="Rectangle 28">
            <a:extLst>
              <a:ext uri="{FF2B5EF4-FFF2-40B4-BE49-F238E27FC236}">
                <a16:creationId xmlns:a16="http://schemas.microsoft.com/office/drawing/2014/main" id="{8E027058-BE33-7842-869C-4FD8AB64AEE8}"/>
              </a:ext>
            </a:extLst>
          </p:cNvPr>
          <p:cNvSpPr/>
          <p:nvPr/>
        </p:nvSpPr>
        <p:spPr>
          <a:xfrm>
            <a:off x="1558074" y="2964252"/>
            <a:ext cx="7037596" cy="523220"/>
          </a:xfrm>
          <a:prstGeom prst="rect">
            <a:avLst/>
          </a:prstGeom>
        </p:spPr>
        <p:txBody>
          <a:bodyPr wrap="square">
            <a:spAutoFit/>
          </a:bodyPr>
          <a:lstStyle/>
          <a:p>
            <a:r>
              <a:rPr lang="es-ES" sz="2800" b="1" dirty="0">
                <a:solidFill>
                  <a:schemeClr val="tx1">
                    <a:lumMod val="85000"/>
                    <a:lumOff val="15000"/>
                  </a:schemeClr>
                </a:solidFill>
                <a:latin typeface="Helvetica" pitchFamily="2" charset="0"/>
              </a:rPr>
              <a:t>Eventos </a:t>
            </a:r>
            <a:r>
              <a:rPr lang="es-ES" sz="2800" dirty="0">
                <a:solidFill>
                  <a:schemeClr val="tx1">
                    <a:lumMod val="85000"/>
                    <a:lumOff val="15000"/>
                  </a:schemeClr>
                </a:solidFill>
                <a:latin typeface="Helvetica" pitchFamily="2" charset="0"/>
              </a:rPr>
              <a:t>nacionales e internacionales</a:t>
            </a:r>
          </a:p>
        </p:txBody>
      </p:sp>
      <p:sp>
        <p:nvSpPr>
          <p:cNvPr id="12" name="Rectangle 29">
            <a:extLst>
              <a:ext uri="{FF2B5EF4-FFF2-40B4-BE49-F238E27FC236}">
                <a16:creationId xmlns:a16="http://schemas.microsoft.com/office/drawing/2014/main" id="{ABBC205C-A3D3-C44E-90F7-2FA22FB5697E}"/>
              </a:ext>
            </a:extLst>
          </p:cNvPr>
          <p:cNvSpPr/>
          <p:nvPr/>
        </p:nvSpPr>
        <p:spPr>
          <a:xfrm>
            <a:off x="1558074" y="4065951"/>
            <a:ext cx="6096000" cy="523220"/>
          </a:xfrm>
          <a:prstGeom prst="rect">
            <a:avLst/>
          </a:prstGeom>
        </p:spPr>
        <p:txBody>
          <a:bodyPr>
            <a:spAutoFit/>
          </a:bodyPr>
          <a:lstStyle/>
          <a:p>
            <a:r>
              <a:rPr lang="es-ES" sz="2800" dirty="0">
                <a:solidFill>
                  <a:schemeClr val="tx1">
                    <a:lumMod val="85000"/>
                    <a:lumOff val="15000"/>
                  </a:schemeClr>
                </a:solidFill>
                <a:latin typeface="Helvetica" pitchFamily="2" charset="0"/>
              </a:rPr>
              <a:t>Apoyo General de </a:t>
            </a:r>
            <a:r>
              <a:rPr lang="es-ES" sz="2800" b="1" dirty="0">
                <a:solidFill>
                  <a:schemeClr val="tx1">
                    <a:lumMod val="85000"/>
                    <a:lumOff val="15000"/>
                  </a:schemeClr>
                </a:solidFill>
                <a:latin typeface="Helvetica" pitchFamily="2" charset="0"/>
              </a:rPr>
              <a:t>Lideres</a:t>
            </a:r>
          </a:p>
        </p:txBody>
      </p:sp>
      <p:sp>
        <p:nvSpPr>
          <p:cNvPr id="13" name="Rectangle 30">
            <a:extLst>
              <a:ext uri="{FF2B5EF4-FFF2-40B4-BE49-F238E27FC236}">
                <a16:creationId xmlns:a16="http://schemas.microsoft.com/office/drawing/2014/main" id="{C1E307CF-E78E-6D4D-B190-7F3F949F3C21}"/>
              </a:ext>
            </a:extLst>
          </p:cNvPr>
          <p:cNvSpPr/>
          <p:nvPr/>
        </p:nvSpPr>
        <p:spPr>
          <a:xfrm>
            <a:off x="1558073" y="5171178"/>
            <a:ext cx="7603005" cy="523220"/>
          </a:xfrm>
          <a:prstGeom prst="rect">
            <a:avLst/>
          </a:prstGeom>
        </p:spPr>
        <p:txBody>
          <a:bodyPr wrap="square">
            <a:spAutoFit/>
          </a:bodyPr>
          <a:lstStyle/>
          <a:p>
            <a:r>
              <a:rPr lang="es-ES" sz="2800" b="1" dirty="0" err="1">
                <a:solidFill>
                  <a:schemeClr val="tx1">
                    <a:lumMod val="85000"/>
                    <a:lumOff val="15000"/>
                  </a:schemeClr>
                </a:solidFill>
                <a:latin typeface="Helvetica" pitchFamily="2" charset="0"/>
              </a:rPr>
              <a:t>www.acnempresarioindepediente.es</a:t>
            </a:r>
            <a:endParaRPr lang="es-ES" sz="2800" b="1" dirty="0">
              <a:solidFill>
                <a:schemeClr val="tx1">
                  <a:lumMod val="85000"/>
                  <a:lumOff val="15000"/>
                </a:schemeClr>
              </a:solidFill>
              <a:latin typeface="Helvetica" pitchFamily="2" charset="0"/>
            </a:endParaRPr>
          </a:p>
        </p:txBody>
      </p:sp>
      <p:sp>
        <p:nvSpPr>
          <p:cNvPr id="14" name="Rectangle 34">
            <a:extLst>
              <a:ext uri="{FF2B5EF4-FFF2-40B4-BE49-F238E27FC236}">
                <a16:creationId xmlns:a16="http://schemas.microsoft.com/office/drawing/2014/main" id="{00C1F5CB-AA5E-CF4A-BD87-0ED8974DB82D}"/>
              </a:ext>
            </a:extLst>
          </p:cNvPr>
          <p:cNvSpPr/>
          <p:nvPr/>
        </p:nvSpPr>
        <p:spPr>
          <a:xfrm>
            <a:off x="1558074" y="1861042"/>
            <a:ext cx="6925088" cy="523220"/>
          </a:xfrm>
          <a:prstGeom prst="rect">
            <a:avLst/>
          </a:prstGeom>
        </p:spPr>
        <p:txBody>
          <a:bodyPr wrap="square">
            <a:spAutoFit/>
          </a:bodyPr>
          <a:lstStyle/>
          <a:p>
            <a:r>
              <a:rPr lang="es-ES" sz="2800" dirty="0">
                <a:solidFill>
                  <a:schemeClr val="tx1">
                    <a:lumMod val="85000"/>
                    <a:lumOff val="15000"/>
                  </a:schemeClr>
                </a:solidFill>
                <a:latin typeface="Helvetica" pitchFamily="2" charset="0"/>
              </a:rPr>
              <a:t>Presentaciones y Formación </a:t>
            </a:r>
            <a:r>
              <a:rPr lang="es-ES" sz="2800" b="1" dirty="0" err="1">
                <a:solidFill>
                  <a:schemeClr val="tx1">
                    <a:lumMod val="85000"/>
                    <a:lumOff val="15000"/>
                  </a:schemeClr>
                </a:solidFill>
                <a:latin typeface="Helvetica" pitchFamily="2" charset="0"/>
              </a:rPr>
              <a:t>On</a:t>
            </a:r>
            <a:r>
              <a:rPr lang="es-ES" sz="2800" b="1" dirty="0">
                <a:solidFill>
                  <a:schemeClr val="tx1">
                    <a:lumMod val="85000"/>
                    <a:lumOff val="15000"/>
                  </a:schemeClr>
                </a:solidFill>
                <a:latin typeface="Helvetica" pitchFamily="2" charset="0"/>
              </a:rPr>
              <a:t> Line</a:t>
            </a:r>
          </a:p>
        </p:txBody>
      </p:sp>
      <p:pic>
        <p:nvPicPr>
          <p:cNvPr id="15" name="Picture 6">
            <a:extLst>
              <a:ext uri="{FF2B5EF4-FFF2-40B4-BE49-F238E27FC236}">
                <a16:creationId xmlns:a16="http://schemas.microsoft.com/office/drawing/2014/main" id="{17021300-5C9C-604A-920F-B9308E17E638}"/>
              </a:ext>
            </a:extLst>
          </p:cNvPr>
          <p:cNvPicPr>
            <a:picLocks noChangeAspect="1"/>
          </p:cNvPicPr>
          <p:nvPr/>
        </p:nvPicPr>
        <p:blipFill>
          <a:blip r:embed="rId5">
            <a:duotone>
              <a:schemeClr val="accent2">
                <a:shade val="45000"/>
                <a:satMod val="135000"/>
              </a:schemeClr>
              <a:prstClr val="white"/>
            </a:duotone>
          </a:blip>
          <a:stretch>
            <a:fillRect/>
          </a:stretch>
        </p:blipFill>
        <p:spPr>
          <a:xfrm>
            <a:off x="536971" y="1676969"/>
            <a:ext cx="768848" cy="768848"/>
          </a:xfrm>
          <a:prstGeom prst="rect">
            <a:avLst/>
          </a:prstGeom>
        </p:spPr>
      </p:pic>
      <p:pic>
        <p:nvPicPr>
          <p:cNvPr id="16" name="Picture 8">
            <a:extLst>
              <a:ext uri="{FF2B5EF4-FFF2-40B4-BE49-F238E27FC236}">
                <a16:creationId xmlns:a16="http://schemas.microsoft.com/office/drawing/2014/main" id="{93522588-98C3-9743-BE5D-F1A31627EC34}"/>
              </a:ext>
            </a:extLst>
          </p:cNvPr>
          <p:cNvPicPr>
            <a:picLocks noChangeAspect="1"/>
          </p:cNvPicPr>
          <p:nvPr/>
        </p:nvPicPr>
        <p:blipFill>
          <a:blip r:embed="rId6">
            <a:duotone>
              <a:schemeClr val="accent1">
                <a:shade val="45000"/>
                <a:satMod val="135000"/>
              </a:schemeClr>
              <a:prstClr val="white"/>
            </a:duotone>
          </a:blip>
          <a:stretch>
            <a:fillRect/>
          </a:stretch>
        </p:blipFill>
        <p:spPr>
          <a:xfrm>
            <a:off x="536971" y="2801102"/>
            <a:ext cx="747925" cy="747925"/>
          </a:xfrm>
          <a:prstGeom prst="rect">
            <a:avLst/>
          </a:prstGeom>
        </p:spPr>
      </p:pic>
      <p:pic>
        <p:nvPicPr>
          <p:cNvPr id="17" name="Picture 10">
            <a:extLst>
              <a:ext uri="{FF2B5EF4-FFF2-40B4-BE49-F238E27FC236}">
                <a16:creationId xmlns:a16="http://schemas.microsoft.com/office/drawing/2014/main" id="{A6FCEBC5-0631-3E49-9EBC-AB19D0968DF7}"/>
              </a:ext>
            </a:extLst>
          </p:cNvPr>
          <p:cNvPicPr>
            <a:picLocks noChangeAspect="1"/>
          </p:cNvPicPr>
          <p:nvPr/>
        </p:nvPicPr>
        <p:blipFill>
          <a:blip r:embed="rId7">
            <a:duotone>
              <a:schemeClr val="accent4">
                <a:shade val="45000"/>
                <a:satMod val="135000"/>
              </a:schemeClr>
              <a:prstClr val="white"/>
            </a:duotone>
          </a:blip>
          <a:stretch>
            <a:fillRect/>
          </a:stretch>
        </p:blipFill>
        <p:spPr>
          <a:xfrm>
            <a:off x="562494" y="5171178"/>
            <a:ext cx="747925" cy="747925"/>
          </a:xfrm>
          <a:prstGeom prst="rect">
            <a:avLst/>
          </a:prstGeom>
        </p:spPr>
      </p:pic>
      <p:pic>
        <p:nvPicPr>
          <p:cNvPr id="18" name="Picture 12">
            <a:extLst>
              <a:ext uri="{FF2B5EF4-FFF2-40B4-BE49-F238E27FC236}">
                <a16:creationId xmlns:a16="http://schemas.microsoft.com/office/drawing/2014/main" id="{5F36DB40-CB4B-C847-AE22-2C1C02D03B69}"/>
              </a:ext>
            </a:extLst>
          </p:cNvPr>
          <p:cNvPicPr>
            <a:picLocks noChangeAspect="1"/>
          </p:cNvPicPr>
          <p:nvPr/>
        </p:nvPicPr>
        <p:blipFill>
          <a:blip r:embed="rId8">
            <a:duotone>
              <a:schemeClr val="accent6">
                <a:shade val="45000"/>
                <a:satMod val="135000"/>
              </a:schemeClr>
              <a:prstClr val="white"/>
            </a:duotone>
          </a:blip>
          <a:stretch>
            <a:fillRect/>
          </a:stretch>
        </p:blipFill>
        <p:spPr>
          <a:xfrm>
            <a:off x="562494" y="3989371"/>
            <a:ext cx="743325" cy="743325"/>
          </a:xfrm>
          <a:prstGeom prst="rect">
            <a:avLst/>
          </a:prstGeom>
        </p:spPr>
      </p:pic>
      <p:sp>
        <p:nvSpPr>
          <p:cNvPr id="20" name="Rectangle 13">
            <a:extLst>
              <a:ext uri="{FF2B5EF4-FFF2-40B4-BE49-F238E27FC236}">
                <a16:creationId xmlns:a16="http://schemas.microsoft.com/office/drawing/2014/main" id="{917857CE-25C6-EF41-9F28-DE23B32B806D}"/>
              </a:ext>
            </a:extLst>
          </p:cNvPr>
          <p:cNvSpPr/>
          <p:nvPr/>
        </p:nvSpPr>
        <p:spPr>
          <a:xfrm>
            <a:off x="1164590" y="219958"/>
            <a:ext cx="10331079" cy="707886"/>
          </a:xfrm>
          <a:prstGeom prst="rect">
            <a:avLst/>
          </a:prstGeom>
        </p:spPr>
        <p:txBody>
          <a:bodyPr wrap="square">
            <a:spAutoFit/>
          </a:bodyPr>
          <a:lstStyle/>
          <a:p>
            <a:r>
              <a:rPr lang="es-ES" sz="4000" b="1" dirty="0">
                <a:solidFill>
                  <a:schemeClr val="tx1">
                    <a:lumMod val="85000"/>
                    <a:lumOff val="15000"/>
                  </a:schemeClr>
                </a:solidFill>
                <a:latin typeface="Helvetica" pitchFamily="2" charset="0"/>
              </a:rPr>
              <a:t>Sistema de Apoyo</a:t>
            </a:r>
            <a:endParaRPr lang="es-ES" sz="4000" dirty="0">
              <a:solidFill>
                <a:schemeClr val="tx1">
                  <a:lumMod val="85000"/>
                  <a:lumOff val="15000"/>
                </a:schemeClr>
              </a:solidFill>
              <a:latin typeface="Helvetica" pitchFamily="2" charset="0"/>
            </a:endParaRPr>
          </a:p>
        </p:txBody>
      </p:sp>
      <p:pic>
        <p:nvPicPr>
          <p:cNvPr id="21" name="Picture 19">
            <a:extLst>
              <a:ext uri="{FF2B5EF4-FFF2-40B4-BE49-F238E27FC236}">
                <a16:creationId xmlns:a16="http://schemas.microsoft.com/office/drawing/2014/main" id="{97AFA245-69B0-3E4F-8F91-4478C952FADA}"/>
              </a:ext>
            </a:extLst>
          </p:cNvPr>
          <p:cNvPicPr>
            <a:picLocks noChangeAspect="1"/>
          </p:cNvPicPr>
          <p:nvPr/>
        </p:nvPicPr>
        <p:blipFill rotWithShape="1">
          <a:blip r:embed="rId9">
            <a:duotone>
              <a:prstClr val="black"/>
              <a:schemeClr val="accent6">
                <a:tint val="45000"/>
                <a:satMod val="400000"/>
              </a:schemeClr>
            </a:duotone>
          </a:blip>
          <a:srcRect l="52050" t="-9297"/>
          <a:stretch/>
        </p:blipFill>
        <p:spPr>
          <a:xfrm>
            <a:off x="0" y="219958"/>
            <a:ext cx="1041326" cy="652393"/>
          </a:xfrm>
          <a:prstGeom prst="rect">
            <a:avLst/>
          </a:prstGeom>
        </p:spPr>
      </p:pic>
    </p:spTree>
    <p:extLst>
      <p:ext uri="{BB962C8B-B14F-4D97-AF65-F5344CB8AC3E}">
        <p14:creationId xmlns:p14="http://schemas.microsoft.com/office/powerpoint/2010/main" val="351450689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2" name="Imagen 1" descr="Imagen 1"/>
          <p:cNvPicPr>
            <a:picLocks noChangeAspect="1"/>
          </p:cNvPicPr>
          <p:nvPr/>
        </p:nvPicPr>
        <p:blipFill>
          <a:blip r:embed="rId2">
            <a:extLst/>
          </a:blip>
          <a:stretch>
            <a:fillRect/>
          </a:stretch>
        </p:blipFill>
        <p:spPr>
          <a:xfrm>
            <a:off x="1" y="0"/>
            <a:ext cx="12192000" cy="6858000"/>
          </a:xfrm>
          <a:prstGeom prst="rect">
            <a:avLst/>
          </a:prstGeom>
          <a:ln w="12700">
            <a:miter lim="400000"/>
          </a:ln>
        </p:spPr>
      </p:pic>
      <p:pic>
        <p:nvPicPr>
          <p:cNvPr id="736" name="Picture 62" descr="Picture 62"/>
          <p:cNvPicPr>
            <a:picLocks noChangeAspect="1"/>
          </p:cNvPicPr>
          <p:nvPr/>
        </p:nvPicPr>
        <p:blipFill>
          <a:blip r:embed="rId3">
            <a:extLst/>
          </a:blip>
          <a:stretch>
            <a:fillRect/>
          </a:stretch>
        </p:blipFill>
        <p:spPr>
          <a:xfrm>
            <a:off x="11495669" y="6577416"/>
            <a:ext cx="548875" cy="143257"/>
          </a:xfrm>
          <a:prstGeom prst="rect">
            <a:avLst/>
          </a:prstGeom>
          <a:ln w="12700">
            <a:miter lim="400000"/>
          </a:ln>
        </p:spPr>
      </p:pic>
      <p:sp>
        <p:nvSpPr>
          <p:cNvPr id="737" name="Title 5"/>
          <p:cNvSpPr txBox="1"/>
          <p:nvPr/>
        </p:nvSpPr>
        <p:spPr>
          <a:xfrm>
            <a:off x="45718" y="6460443"/>
            <a:ext cx="1460915" cy="3133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nSpc>
                <a:spcPct val="90000"/>
              </a:lnSpc>
              <a:defRPr sz="1600">
                <a:solidFill>
                  <a:srgbClr val="6D75AE"/>
                </a:solidFill>
                <a:effectLst>
                  <a:outerShdw blurRad="50800" dist="38100" dir="2700000" rotWithShape="0">
                    <a:srgbClr val="000000">
                      <a:alpha val="40000"/>
                    </a:srgbClr>
                  </a:outerShdw>
                </a:effectLst>
                <a:latin typeface="Arial"/>
                <a:ea typeface="Arial"/>
                <a:cs typeface="Arial"/>
                <a:sym typeface="Arial"/>
              </a:defRPr>
            </a:lvl1pPr>
          </a:lstStyle>
          <a:p>
            <a:r>
              <a:t>#NextGenNow</a:t>
            </a:r>
          </a:p>
        </p:txBody>
      </p:sp>
    </p:spTree>
    <p:extLst>
      <p:ext uri="{BB962C8B-B14F-4D97-AF65-F5344CB8AC3E}">
        <p14:creationId xmlns:p14="http://schemas.microsoft.com/office/powerpoint/2010/main" val="159231808"/>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9" name="Imagen 7" descr="Imagen 7"/>
          <p:cNvPicPr>
            <a:picLocks noChangeAspect="1"/>
          </p:cNvPicPr>
          <p:nvPr/>
        </p:nvPicPr>
        <p:blipFill>
          <a:blip r:embed="rId2">
            <a:alphaModFix amt="35000"/>
            <a:extLst/>
          </a:blip>
          <a:srcRect b="3333"/>
          <a:stretch>
            <a:fillRect/>
          </a:stretch>
        </p:blipFill>
        <p:spPr>
          <a:xfrm rot="10800000">
            <a:off x="-2" y="0"/>
            <a:ext cx="12192001" cy="6858001"/>
          </a:xfrm>
          <a:prstGeom prst="rect">
            <a:avLst/>
          </a:prstGeom>
          <a:ln w="12700">
            <a:miter lim="400000"/>
          </a:ln>
        </p:spPr>
      </p:pic>
      <p:sp>
        <p:nvSpPr>
          <p:cNvPr id="740" name="RVPs and SVPs (including Circle of Champions members) earn annual income achieved by fewer than 1% of ACN IBOs. Their success stories and earnings are extraordinary and not typical. Earnings as an ACN IBO are based solely upon the successful sale of products to customers and their usage of those products. Individuals will incur expenses in operating their ACN business, such as the sign-up fee and renewal fee, as well as other possible operating expenses. As with any business, earnings and success at ACN are not guaranteed but depend primarily on the individual’s commitment, persistence and effort. Individuals may not earn income and may lose money as an IBO."/>
          <p:cNvSpPr txBox="1"/>
          <p:nvPr/>
        </p:nvSpPr>
        <p:spPr>
          <a:xfrm>
            <a:off x="136323" y="6166831"/>
            <a:ext cx="11919354" cy="4476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6" tIns="71436" rIns="71436" bIns="71436" anchor="ctr">
            <a:spAutoFit/>
          </a:bodyPr>
          <a:lstStyle/>
          <a:p>
            <a:pPr algn="ctr" defTabSz="457200">
              <a:defRPr sz="1000" b="1">
                <a:solidFill>
                  <a:srgbClr val="A6A6A6"/>
                </a:solidFill>
                <a:latin typeface="+mn-lt"/>
                <a:ea typeface="+mn-ea"/>
                <a:cs typeface="+mn-cs"/>
                <a:sym typeface="Helvetica"/>
              </a:defRPr>
            </a:pPr>
            <a:r>
              <a:t>ES-002 - De uso exclusivo en España</a:t>
            </a:r>
            <a:br/>
            <a:r>
              <a:rPr b="0"/>
              <a:t>© 2020. Todos los derechos reservados. En vigor a partir del 1 de enero de 2020  </a:t>
            </a:r>
          </a:p>
        </p:txBody>
      </p:sp>
      <p:pic>
        <p:nvPicPr>
          <p:cNvPr id="741" name="Imagen 6" descr="Imagen 6"/>
          <p:cNvPicPr>
            <a:picLocks noChangeAspect="1"/>
          </p:cNvPicPr>
          <p:nvPr/>
        </p:nvPicPr>
        <p:blipFill>
          <a:blip r:embed="rId3">
            <a:extLst/>
          </a:blip>
          <a:srcRect l="10494" r="13580"/>
          <a:stretch>
            <a:fillRect/>
          </a:stretch>
        </p:blipFill>
        <p:spPr>
          <a:xfrm>
            <a:off x="9043119" y="6030002"/>
            <a:ext cx="783236" cy="729845"/>
          </a:xfrm>
          <a:prstGeom prst="rect">
            <a:avLst/>
          </a:prstGeom>
          <a:ln w="12700">
            <a:miter lim="400000"/>
          </a:ln>
        </p:spPr>
      </p:pic>
      <p:pic>
        <p:nvPicPr>
          <p:cNvPr id="742" name="Imagen 8" descr="Imagen 8"/>
          <p:cNvPicPr>
            <a:picLocks noChangeAspect="1"/>
          </p:cNvPicPr>
          <p:nvPr/>
        </p:nvPicPr>
        <p:blipFill>
          <a:blip r:embed="rId4">
            <a:extLst/>
          </a:blip>
          <a:stretch>
            <a:fillRect/>
          </a:stretch>
        </p:blipFill>
        <p:spPr>
          <a:xfrm>
            <a:off x="10554585" y="6033808"/>
            <a:ext cx="685398" cy="685398"/>
          </a:xfrm>
          <a:prstGeom prst="rect">
            <a:avLst/>
          </a:prstGeom>
          <a:ln w="12700">
            <a:miter lim="400000"/>
          </a:ln>
        </p:spPr>
      </p:pic>
      <p:pic>
        <p:nvPicPr>
          <p:cNvPr id="743" name="Imagen 9" descr="Imagen 9"/>
          <p:cNvPicPr>
            <a:picLocks noChangeAspect="1"/>
          </p:cNvPicPr>
          <p:nvPr/>
        </p:nvPicPr>
        <p:blipFill>
          <a:blip r:embed="rId5">
            <a:extLst/>
          </a:blip>
          <a:stretch>
            <a:fillRect/>
          </a:stretch>
        </p:blipFill>
        <p:spPr>
          <a:xfrm>
            <a:off x="9826355" y="6030002"/>
            <a:ext cx="693011" cy="693011"/>
          </a:xfrm>
          <a:prstGeom prst="rect">
            <a:avLst/>
          </a:prstGeom>
          <a:ln w="12700">
            <a:miter lim="400000"/>
          </a:ln>
        </p:spPr>
      </p:pic>
      <p:sp>
        <p:nvSpPr>
          <p:cNvPr id="744" name="Rectángulo 10"/>
          <p:cNvSpPr txBox="1"/>
          <p:nvPr/>
        </p:nvSpPr>
        <p:spPr>
          <a:xfrm>
            <a:off x="8716661" y="5628754"/>
            <a:ext cx="2884052" cy="37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b="1">
                <a:solidFill>
                  <a:srgbClr val="262626"/>
                </a:solidFill>
                <a:latin typeface="+mn-lt"/>
                <a:ea typeface="+mn-ea"/>
                <a:cs typeface="+mn-cs"/>
                <a:sym typeface="Helvetica"/>
              </a:defRPr>
            </a:lvl1pPr>
          </a:lstStyle>
          <a:p>
            <a:r>
              <a:rPr dirty="0" err="1"/>
              <a:t>Conéctate</a:t>
            </a:r>
            <a:r>
              <a:rPr dirty="0"/>
              <a:t> con </a:t>
            </a:r>
            <a:r>
              <a:rPr dirty="0" err="1"/>
              <a:t>Nosotros</a:t>
            </a:r>
            <a:endParaRPr dirty="0"/>
          </a:p>
        </p:txBody>
      </p:sp>
      <p:pic>
        <p:nvPicPr>
          <p:cNvPr id="745" name="Imagen 11" descr="Imagen 11"/>
          <p:cNvPicPr>
            <a:picLocks noChangeAspect="1"/>
          </p:cNvPicPr>
          <p:nvPr/>
        </p:nvPicPr>
        <p:blipFill>
          <a:blip r:embed="rId6">
            <a:extLst/>
          </a:blip>
          <a:stretch>
            <a:fillRect/>
          </a:stretch>
        </p:blipFill>
        <p:spPr>
          <a:xfrm>
            <a:off x="8244323" y="5931846"/>
            <a:ext cx="944677" cy="926154"/>
          </a:xfrm>
          <a:prstGeom prst="rect">
            <a:avLst/>
          </a:prstGeom>
          <a:ln w="12700">
            <a:miter lim="400000"/>
          </a:ln>
        </p:spPr>
      </p:pic>
      <p:pic>
        <p:nvPicPr>
          <p:cNvPr id="746" name="Imagen 12" descr="Imagen 12"/>
          <p:cNvPicPr>
            <a:picLocks noChangeAspect="1"/>
          </p:cNvPicPr>
          <p:nvPr/>
        </p:nvPicPr>
        <p:blipFill>
          <a:blip r:embed="rId7">
            <a:extLst/>
          </a:blip>
          <a:srcRect l="8732" t="19702" r="9885" b="35379"/>
          <a:stretch>
            <a:fillRect/>
          </a:stretch>
        </p:blipFill>
        <p:spPr>
          <a:xfrm>
            <a:off x="3408800" y="541214"/>
            <a:ext cx="5634319" cy="1748119"/>
          </a:xfrm>
          <a:prstGeom prst="rect">
            <a:avLst/>
          </a:prstGeom>
          <a:ln w="12700">
            <a:miter lim="400000"/>
          </a:ln>
        </p:spPr>
      </p:pic>
      <p:sp>
        <p:nvSpPr>
          <p:cNvPr id="747" name="Título 1"/>
          <p:cNvSpPr txBox="1"/>
          <p:nvPr/>
        </p:nvSpPr>
        <p:spPr>
          <a:xfrm>
            <a:off x="1974906" y="2191134"/>
            <a:ext cx="9109710" cy="6150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7145" tIns="17145" rIns="17145" bIns="17145" anchor="ctr">
            <a:normAutofit/>
          </a:bodyPr>
          <a:lstStyle/>
          <a:p>
            <a:pPr algn="ctr" defTabSz="457200">
              <a:defRPr sz="3600">
                <a:latin typeface="Helvetica Neue Thin"/>
                <a:ea typeface="Helvetica Neue Thin"/>
                <a:cs typeface="Helvetica Neue Thin"/>
                <a:sym typeface="Helvetica Neue Thin"/>
              </a:defRPr>
            </a:pPr>
            <a:r>
              <a:rPr dirty="0" err="1"/>
              <a:t>acn</a:t>
            </a:r>
            <a:r>
              <a:rPr b="1" dirty="0" err="1">
                <a:latin typeface="Helvetica Neue"/>
                <a:ea typeface="Helvetica Neue"/>
                <a:cs typeface="Helvetica Neue"/>
                <a:sym typeface="Helvetica Neue"/>
              </a:rPr>
              <a:t>empresario</a:t>
            </a:r>
            <a:r>
              <a:rPr dirty="0" err="1"/>
              <a:t>independiente</a:t>
            </a:r>
            <a:r>
              <a:rPr dirty="0"/>
              <a:t>.</a:t>
            </a:r>
            <a:r>
              <a:rPr lang="es-ES" dirty="0"/>
              <a:t>es</a:t>
            </a:r>
            <a:endParaRPr dirty="0"/>
          </a:p>
        </p:txBody>
      </p:sp>
      <p:pic>
        <p:nvPicPr>
          <p:cNvPr id="3" name="Imagen 2">
            <a:extLst>
              <a:ext uri="{FF2B5EF4-FFF2-40B4-BE49-F238E27FC236}">
                <a16:creationId xmlns:a16="http://schemas.microsoft.com/office/drawing/2014/main" id="{12EAF9F4-2506-7043-BA1E-C72AE123BAC2}"/>
              </a:ext>
            </a:extLst>
          </p:cNvPr>
          <p:cNvPicPr>
            <a:picLocks noChangeAspect="1"/>
          </p:cNvPicPr>
          <p:nvPr/>
        </p:nvPicPr>
        <p:blipFill>
          <a:blip r:embed="rId8"/>
          <a:stretch>
            <a:fillRect/>
          </a:stretch>
        </p:blipFill>
        <p:spPr>
          <a:xfrm>
            <a:off x="11301857" y="5999597"/>
            <a:ext cx="723416" cy="723416"/>
          </a:xfrm>
          <a:prstGeom prst="rect">
            <a:avLst/>
          </a:prstGeom>
        </p:spPr>
      </p:pic>
      <p:sp>
        <p:nvSpPr>
          <p:cNvPr id="12" name="Rectangle 13">
            <a:extLst>
              <a:ext uri="{FF2B5EF4-FFF2-40B4-BE49-F238E27FC236}">
                <a16:creationId xmlns:a16="http://schemas.microsoft.com/office/drawing/2014/main" id="{DE26E658-6D48-FD45-B3E3-C1119249EC6E}"/>
              </a:ext>
            </a:extLst>
          </p:cNvPr>
          <p:cNvSpPr/>
          <p:nvPr/>
        </p:nvSpPr>
        <p:spPr>
          <a:xfrm>
            <a:off x="1" y="3308772"/>
            <a:ext cx="12191998" cy="707886"/>
          </a:xfrm>
          <a:prstGeom prst="rect">
            <a:avLst/>
          </a:prstGeom>
        </p:spPr>
        <p:txBody>
          <a:bodyPr wrap="square">
            <a:spAutoFit/>
          </a:bodyPr>
          <a:lstStyle/>
          <a:p>
            <a:pPr algn="ctr"/>
            <a:r>
              <a:rPr lang="es-ES" sz="4000" b="1" dirty="0">
                <a:solidFill>
                  <a:schemeClr val="tx1">
                    <a:lumMod val="85000"/>
                    <a:lumOff val="15000"/>
                  </a:schemeClr>
                </a:solidFill>
                <a:latin typeface="Helvetica" pitchFamily="2" charset="0"/>
              </a:rPr>
              <a:t>Contacta con la persona que te invitó</a:t>
            </a:r>
            <a:endParaRPr lang="es-ES" sz="4000" dirty="0">
              <a:solidFill>
                <a:schemeClr val="tx1">
                  <a:lumMod val="85000"/>
                  <a:lumOff val="15000"/>
                </a:schemeClr>
              </a:solidFill>
              <a:latin typeface="Helvetica" pitchFamily="2" charset="0"/>
            </a:endParaRPr>
          </a:p>
        </p:txBody>
      </p:sp>
    </p:spTree>
    <p:extLst>
      <p:ext uri="{BB962C8B-B14F-4D97-AF65-F5344CB8AC3E}">
        <p14:creationId xmlns:p14="http://schemas.microsoft.com/office/powerpoint/2010/main" val="2193286772"/>
      </p:ext>
    </p:extLst>
  </p:cSld>
  <p:clrMapOvr>
    <a:masterClrMapping/>
  </p:clrMapOvr>
  <p:transition spd="slow">
    <p:wip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iterate>
                                    <p:tmAbs val="0"/>
                                  </p:iterate>
                                  <p:childTnLst>
                                    <p:set>
                                      <p:cBhvr>
                                        <p:cTn id="6" fill="hold"/>
                                        <p:tgtEl>
                                          <p:spTgt spid="747"/>
                                        </p:tgtEl>
                                        <p:attrNameLst>
                                          <p:attrName>style.visibility</p:attrName>
                                        </p:attrNameLst>
                                      </p:cBhvr>
                                      <p:to>
                                        <p:strVal val="visible"/>
                                      </p:to>
                                    </p:set>
                                    <p:anim calcmode="lin" valueType="num">
                                      <p:cBhvr>
                                        <p:cTn id="7" dur="1000" fill="hold"/>
                                        <p:tgtEl>
                                          <p:spTgt spid="747"/>
                                        </p:tgtEl>
                                        <p:attrNameLst>
                                          <p:attrName>ppt_x</p:attrName>
                                        </p:attrNameLst>
                                      </p:cBhvr>
                                      <p:tavLst>
                                        <p:tav tm="0">
                                          <p:val>
                                            <p:strVal val="1+#ppt_w/2"/>
                                          </p:val>
                                        </p:tav>
                                        <p:tav tm="100000">
                                          <p:val>
                                            <p:strVal val="#ppt_x"/>
                                          </p:val>
                                        </p:tav>
                                      </p:tavLst>
                                    </p:anim>
                                    <p:anim calcmode="lin" valueType="num">
                                      <p:cBhvr>
                                        <p:cTn id="8" dur="1000" fill="hold"/>
                                        <p:tgtEl>
                                          <p:spTgt spid="7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n 23">
            <a:extLst>
              <a:ext uri="{FF2B5EF4-FFF2-40B4-BE49-F238E27FC236}">
                <a16:creationId xmlns:a16="http://schemas.microsoft.com/office/drawing/2014/main" id="{50D1E9F3-1611-6E4B-A8AE-2566045B90B3}"/>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b="3333"/>
          <a:stretch/>
        </p:blipFill>
        <p:spPr>
          <a:xfrm rot="10800000">
            <a:off x="1" y="-55275"/>
            <a:ext cx="12192000" cy="6858000"/>
          </a:xfrm>
          <a:prstGeom prst="rect">
            <a:avLst/>
          </a:prstGeom>
        </p:spPr>
      </p:pic>
      <p:sp>
        <p:nvSpPr>
          <p:cNvPr id="3" name="Rectangle 2">
            <a:extLst>
              <a:ext uri="{FF2B5EF4-FFF2-40B4-BE49-F238E27FC236}">
                <a16:creationId xmlns:a16="http://schemas.microsoft.com/office/drawing/2014/main" id="{971C83C4-FF1F-E745-878B-F92888D7CDCC}"/>
              </a:ext>
            </a:extLst>
          </p:cNvPr>
          <p:cNvSpPr/>
          <p:nvPr/>
        </p:nvSpPr>
        <p:spPr>
          <a:xfrm>
            <a:off x="1164591" y="219958"/>
            <a:ext cx="6736080" cy="707886"/>
          </a:xfrm>
          <a:prstGeom prst="rect">
            <a:avLst/>
          </a:prstGeom>
        </p:spPr>
        <p:txBody>
          <a:bodyPr wrap="square">
            <a:spAutoFit/>
          </a:bodyPr>
          <a:lstStyle/>
          <a:p>
            <a:r>
              <a:rPr lang="es-ES" sz="4000" b="1" dirty="0">
                <a:solidFill>
                  <a:schemeClr val="tx1">
                    <a:lumMod val="85000"/>
                    <a:lumOff val="15000"/>
                  </a:schemeClr>
                </a:solidFill>
                <a:latin typeface="Helvetica" pitchFamily="2" charset="0"/>
              </a:rPr>
              <a:t>Tu Propio Negocio</a:t>
            </a:r>
            <a:endParaRPr lang="es-ES" sz="4000" dirty="0">
              <a:solidFill>
                <a:schemeClr val="tx1">
                  <a:lumMod val="85000"/>
                  <a:lumOff val="15000"/>
                </a:schemeClr>
              </a:solidFill>
              <a:latin typeface="Helvetica" pitchFamily="2" charset="0"/>
            </a:endParaRPr>
          </a:p>
        </p:txBody>
      </p:sp>
      <p:pic>
        <p:nvPicPr>
          <p:cNvPr id="28" name="Picture 27">
            <a:extLst>
              <a:ext uri="{FF2B5EF4-FFF2-40B4-BE49-F238E27FC236}">
                <a16:creationId xmlns:a16="http://schemas.microsoft.com/office/drawing/2014/main" id="{990EC5FB-F5EC-BD48-BD61-DE6758528BF1}"/>
              </a:ext>
            </a:extLst>
          </p:cNvPr>
          <p:cNvPicPr>
            <a:picLocks noChangeAspect="1"/>
          </p:cNvPicPr>
          <p:nvPr/>
        </p:nvPicPr>
        <p:blipFill>
          <a:blip r:embed="rId3"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1495670" y="6577416"/>
            <a:ext cx="548874" cy="143256"/>
          </a:xfrm>
          <a:prstGeom prst="rect">
            <a:avLst/>
          </a:prstGeom>
        </p:spPr>
      </p:pic>
      <p:pic>
        <p:nvPicPr>
          <p:cNvPr id="4" name="Picture 3">
            <a:extLst>
              <a:ext uri="{FF2B5EF4-FFF2-40B4-BE49-F238E27FC236}">
                <a16:creationId xmlns:a16="http://schemas.microsoft.com/office/drawing/2014/main" id="{472571F3-43C0-A44D-895B-C6F4375E7E5F}"/>
              </a:ext>
            </a:extLst>
          </p:cNvPr>
          <p:cNvPicPr>
            <a:picLocks noChangeAspect="1"/>
          </p:cNvPicPr>
          <p:nvPr/>
        </p:nvPicPr>
        <p:blipFill rotWithShape="1">
          <a:blip r:embed="rId4"/>
          <a:srcRect l="52050" t="-9297"/>
          <a:stretch/>
        </p:blipFill>
        <p:spPr>
          <a:xfrm>
            <a:off x="-1" y="219958"/>
            <a:ext cx="1041327" cy="652393"/>
          </a:xfrm>
          <a:prstGeom prst="rect">
            <a:avLst/>
          </a:prstGeom>
        </p:spPr>
      </p:pic>
      <p:sp>
        <p:nvSpPr>
          <p:cNvPr id="2" name="TextBox 1">
            <a:extLst>
              <a:ext uri="{FF2B5EF4-FFF2-40B4-BE49-F238E27FC236}">
                <a16:creationId xmlns:a16="http://schemas.microsoft.com/office/drawing/2014/main" id="{334D0FD7-B907-8041-843A-3E524CC41162}"/>
              </a:ext>
            </a:extLst>
          </p:cNvPr>
          <p:cNvSpPr txBox="1"/>
          <p:nvPr/>
        </p:nvSpPr>
        <p:spPr>
          <a:xfrm>
            <a:off x="1645920" y="1818640"/>
            <a:ext cx="184731" cy="369332"/>
          </a:xfrm>
          <a:prstGeom prst="rect">
            <a:avLst/>
          </a:prstGeom>
          <a:noFill/>
        </p:spPr>
        <p:txBody>
          <a:bodyPr wrap="none" rtlCol="0">
            <a:spAutoFit/>
          </a:bodyPr>
          <a:lstStyle/>
          <a:p>
            <a:endParaRPr lang="en-US">
              <a:latin typeface="Helvetica" pitchFamily="2" charset="0"/>
            </a:endParaRPr>
          </a:p>
        </p:txBody>
      </p:sp>
      <p:sp>
        <p:nvSpPr>
          <p:cNvPr id="16" name="Title 5">
            <a:extLst>
              <a:ext uri="{FF2B5EF4-FFF2-40B4-BE49-F238E27FC236}">
                <a16:creationId xmlns:a16="http://schemas.microsoft.com/office/drawing/2014/main" id="{CB0696AF-61CB-8049-A399-BB03238F826F}"/>
              </a:ext>
            </a:extLst>
          </p:cNvPr>
          <p:cNvSpPr txBox="1">
            <a:spLocks/>
          </p:cNvSpPr>
          <p:nvPr/>
        </p:nvSpPr>
        <p:spPr>
          <a:xfrm>
            <a:off x="-1" y="6449195"/>
            <a:ext cx="1552353" cy="324640"/>
          </a:xfrm>
          <a:prstGeom prst="rect">
            <a:avLst/>
          </a:prstGeom>
          <a:noFill/>
          <a:ln>
            <a:no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600" dirty="0">
                <a:solidFill>
                  <a:srgbClr val="6D75A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t>
            </a:r>
            <a:r>
              <a:rPr lang="en-US" sz="1600" dirty="0" err="1">
                <a:solidFill>
                  <a:srgbClr val="6D75A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NextGenNow</a:t>
            </a:r>
            <a:endParaRPr lang="en-US" sz="1600" dirty="0">
              <a:solidFill>
                <a:srgbClr val="6D75A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pic>
        <p:nvPicPr>
          <p:cNvPr id="18" name="Picture 2" descr="http://serviciostconline.es/wp-content/uploads/2012/10/solucion-carrito-de-compra.png">
            <a:extLst>
              <a:ext uri="{FF2B5EF4-FFF2-40B4-BE49-F238E27FC236}">
                <a16:creationId xmlns:a16="http://schemas.microsoft.com/office/drawing/2014/main" id="{CAF7C839-F049-8A45-BE0C-82908C58702B}"/>
              </a:ext>
            </a:extLst>
          </p:cNvPr>
          <p:cNvPicPr>
            <a:picLocks noChangeAspect="1" noChangeArrowheads="1"/>
          </p:cNvPicPr>
          <p:nvPr/>
        </p:nvPicPr>
        <p:blipFill rotWithShape="1">
          <a:blip r:embed="rId5"/>
          <a:srcRect b="-1353"/>
          <a:stretch/>
        </p:blipFill>
        <p:spPr bwMode="auto">
          <a:xfrm>
            <a:off x="776432" y="1818640"/>
            <a:ext cx="2213236" cy="2377388"/>
          </a:xfrm>
          <a:prstGeom prst="rect">
            <a:avLst/>
          </a:prstGeom>
          <a:noFill/>
        </p:spPr>
      </p:pic>
      <p:grpSp>
        <p:nvGrpSpPr>
          <p:cNvPr id="5" name="Grupo 4">
            <a:extLst>
              <a:ext uri="{FF2B5EF4-FFF2-40B4-BE49-F238E27FC236}">
                <a16:creationId xmlns:a16="http://schemas.microsoft.com/office/drawing/2014/main" id="{5D1EDAAC-9896-2042-AA0E-9EEEEF37E2DC}"/>
              </a:ext>
            </a:extLst>
          </p:cNvPr>
          <p:cNvGrpSpPr/>
          <p:nvPr/>
        </p:nvGrpSpPr>
        <p:grpSpPr>
          <a:xfrm>
            <a:off x="8774298" y="1920051"/>
            <a:ext cx="2555502" cy="1917480"/>
            <a:chOff x="4010939" y="1515807"/>
            <a:chExt cx="4257352" cy="2347615"/>
          </a:xfrm>
        </p:grpSpPr>
        <p:pic>
          <p:nvPicPr>
            <p:cNvPr id="19" name="Picture 2" descr="http://serviciostconline.es/wp-content/uploads/2012/10/solucion-carrito-de-compra.png">
              <a:extLst>
                <a:ext uri="{FF2B5EF4-FFF2-40B4-BE49-F238E27FC236}">
                  <a16:creationId xmlns:a16="http://schemas.microsoft.com/office/drawing/2014/main" id="{D3D6DED1-F247-EE40-8ED1-C666FE12F1FF}"/>
                </a:ext>
              </a:extLst>
            </p:cNvPr>
            <p:cNvPicPr>
              <a:picLocks noChangeAspect="1" noChangeArrowheads="1"/>
            </p:cNvPicPr>
            <p:nvPr/>
          </p:nvPicPr>
          <p:blipFill>
            <a:blip r:embed="rId5"/>
            <a:srcRect/>
            <a:stretch>
              <a:fillRect/>
            </a:stretch>
          </p:blipFill>
          <p:spPr bwMode="auto">
            <a:xfrm>
              <a:off x="6717080" y="3246752"/>
              <a:ext cx="479843" cy="508550"/>
            </a:xfrm>
            <a:prstGeom prst="rect">
              <a:avLst/>
            </a:prstGeom>
            <a:noFill/>
          </p:spPr>
        </p:pic>
        <p:pic>
          <p:nvPicPr>
            <p:cNvPr id="20" name="Picture 2" descr="http://serviciostconline.es/wp-content/uploads/2012/10/solucion-carrito-de-compra.png">
              <a:extLst>
                <a:ext uri="{FF2B5EF4-FFF2-40B4-BE49-F238E27FC236}">
                  <a16:creationId xmlns:a16="http://schemas.microsoft.com/office/drawing/2014/main" id="{4161F8A7-EF9C-3E47-86DE-90B60FA3209A}"/>
                </a:ext>
              </a:extLst>
            </p:cNvPr>
            <p:cNvPicPr>
              <a:picLocks noChangeAspect="1" noChangeArrowheads="1"/>
            </p:cNvPicPr>
            <p:nvPr/>
          </p:nvPicPr>
          <p:blipFill>
            <a:blip r:embed="rId5"/>
            <a:srcRect/>
            <a:stretch>
              <a:fillRect/>
            </a:stretch>
          </p:blipFill>
          <p:spPr bwMode="auto">
            <a:xfrm>
              <a:off x="6065402" y="1709013"/>
              <a:ext cx="362279" cy="383952"/>
            </a:xfrm>
            <a:prstGeom prst="rect">
              <a:avLst/>
            </a:prstGeom>
            <a:noFill/>
          </p:spPr>
        </p:pic>
        <p:pic>
          <p:nvPicPr>
            <p:cNvPr id="21" name="Picture 2" descr="http://serviciostconline.es/wp-content/uploads/2012/10/solucion-carrito-de-compra.png">
              <a:extLst>
                <a:ext uri="{FF2B5EF4-FFF2-40B4-BE49-F238E27FC236}">
                  <a16:creationId xmlns:a16="http://schemas.microsoft.com/office/drawing/2014/main" id="{2F56C300-F69E-F248-8B7B-D1BD04906B6F}"/>
                </a:ext>
              </a:extLst>
            </p:cNvPr>
            <p:cNvPicPr>
              <a:picLocks noChangeAspect="1" noChangeArrowheads="1"/>
            </p:cNvPicPr>
            <p:nvPr/>
          </p:nvPicPr>
          <p:blipFill>
            <a:blip r:embed="rId5"/>
            <a:srcRect/>
            <a:stretch>
              <a:fillRect/>
            </a:stretch>
          </p:blipFill>
          <p:spPr bwMode="auto">
            <a:xfrm>
              <a:off x="5311557" y="1659176"/>
              <a:ext cx="344561" cy="365177"/>
            </a:xfrm>
            <a:prstGeom prst="rect">
              <a:avLst/>
            </a:prstGeom>
            <a:noFill/>
          </p:spPr>
        </p:pic>
        <p:pic>
          <p:nvPicPr>
            <p:cNvPr id="23" name="Picture 2" descr="http://serviciostconline.es/wp-content/uploads/2012/10/solucion-carrito-de-compra.png">
              <a:extLst>
                <a:ext uri="{FF2B5EF4-FFF2-40B4-BE49-F238E27FC236}">
                  <a16:creationId xmlns:a16="http://schemas.microsoft.com/office/drawing/2014/main" id="{45BE73C6-29A4-2D42-81E4-B959D7E6A7F0}"/>
                </a:ext>
              </a:extLst>
            </p:cNvPr>
            <p:cNvPicPr>
              <a:picLocks noChangeAspect="1" noChangeArrowheads="1"/>
            </p:cNvPicPr>
            <p:nvPr/>
          </p:nvPicPr>
          <p:blipFill>
            <a:blip r:embed="rId5"/>
            <a:srcRect/>
            <a:stretch>
              <a:fillRect/>
            </a:stretch>
          </p:blipFill>
          <p:spPr bwMode="auto">
            <a:xfrm>
              <a:off x="7303724" y="3064165"/>
              <a:ext cx="344561" cy="365177"/>
            </a:xfrm>
            <a:prstGeom prst="rect">
              <a:avLst/>
            </a:prstGeom>
            <a:noFill/>
          </p:spPr>
        </p:pic>
        <p:pic>
          <p:nvPicPr>
            <p:cNvPr id="25" name="Picture 2" descr="http://serviciostconline.es/wp-content/uploads/2012/10/solucion-carrito-de-compra.png">
              <a:extLst>
                <a:ext uri="{FF2B5EF4-FFF2-40B4-BE49-F238E27FC236}">
                  <a16:creationId xmlns:a16="http://schemas.microsoft.com/office/drawing/2014/main" id="{35B67FE3-FD21-7C41-9409-4C8B554570EE}"/>
                </a:ext>
              </a:extLst>
            </p:cNvPr>
            <p:cNvPicPr>
              <a:picLocks noChangeAspect="1" noChangeArrowheads="1"/>
            </p:cNvPicPr>
            <p:nvPr/>
          </p:nvPicPr>
          <p:blipFill>
            <a:blip r:embed="rId5"/>
            <a:srcRect/>
            <a:stretch>
              <a:fillRect/>
            </a:stretch>
          </p:blipFill>
          <p:spPr bwMode="auto">
            <a:xfrm>
              <a:off x="5208331" y="3079793"/>
              <a:ext cx="344561" cy="365177"/>
            </a:xfrm>
            <a:prstGeom prst="rect">
              <a:avLst/>
            </a:prstGeom>
            <a:noFill/>
          </p:spPr>
        </p:pic>
        <p:pic>
          <p:nvPicPr>
            <p:cNvPr id="26" name="Picture 2" descr="http://serviciostconline.es/wp-content/uploads/2012/10/solucion-carrito-de-compra.png">
              <a:extLst>
                <a:ext uri="{FF2B5EF4-FFF2-40B4-BE49-F238E27FC236}">
                  <a16:creationId xmlns:a16="http://schemas.microsoft.com/office/drawing/2014/main" id="{D0B543E1-D6FF-2440-BA9D-832F35CB1FD5}"/>
                </a:ext>
              </a:extLst>
            </p:cNvPr>
            <p:cNvPicPr>
              <a:picLocks noChangeAspect="1" noChangeArrowheads="1"/>
            </p:cNvPicPr>
            <p:nvPr/>
          </p:nvPicPr>
          <p:blipFill>
            <a:blip r:embed="rId5"/>
            <a:srcRect/>
            <a:stretch>
              <a:fillRect/>
            </a:stretch>
          </p:blipFill>
          <p:spPr bwMode="auto">
            <a:xfrm>
              <a:off x="7198170" y="2652698"/>
              <a:ext cx="235479" cy="249568"/>
            </a:xfrm>
            <a:prstGeom prst="rect">
              <a:avLst/>
            </a:prstGeom>
            <a:noFill/>
          </p:spPr>
        </p:pic>
        <p:pic>
          <p:nvPicPr>
            <p:cNvPr id="32" name="Picture 2" descr="http://serviciostconline.es/wp-content/uploads/2012/10/solucion-carrito-de-compra.png">
              <a:extLst>
                <a:ext uri="{FF2B5EF4-FFF2-40B4-BE49-F238E27FC236}">
                  <a16:creationId xmlns:a16="http://schemas.microsoft.com/office/drawing/2014/main" id="{A3C04DF3-571D-194E-9F93-97878B1ACEBB}"/>
                </a:ext>
              </a:extLst>
            </p:cNvPr>
            <p:cNvPicPr>
              <a:picLocks noChangeAspect="1" noChangeArrowheads="1"/>
            </p:cNvPicPr>
            <p:nvPr/>
          </p:nvPicPr>
          <p:blipFill>
            <a:blip r:embed="rId5"/>
            <a:srcRect/>
            <a:stretch>
              <a:fillRect/>
            </a:stretch>
          </p:blipFill>
          <p:spPr bwMode="auto">
            <a:xfrm>
              <a:off x="4430583" y="2023090"/>
              <a:ext cx="200765" cy="212777"/>
            </a:xfrm>
            <a:prstGeom prst="rect">
              <a:avLst/>
            </a:prstGeom>
            <a:noFill/>
          </p:spPr>
        </p:pic>
        <p:pic>
          <p:nvPicPr>
            <p:cNvPr id="34" name="Picture 2" descr="http://serviciostconline.es/wp-content/uploads/2012/10/solucion-carrito-de-compra.png">
              <a:extLst>
                <a:ext uri="{FF2B5EF4-FFF2-40B4-BE49-F238E27FC236}">
                  <a16:creationId xmlns:a16="http://schemas.microsoft.com/office/drawing/2014/main" id="{B0B67FE8-3DC4-7C43-A122-B0C2A23B52FF}"/>
                </a:ext>
              </a:extLst>
            </p:cNvPr>
            <p:cNvPicPr>
              <a:picLocks noChangeAspect="1" noChangeArrowheads="1"/>
            </p:cNvPicPr>
            <p:nvPr/>
          </p:nvPicPr>
          <p:blipFill>
            <a:blip r:embed="rId5"/>
            <a:srcRect/>
            <a:stretch>
              <a:fillRect/>
            </a:stretch>
          </p:blipFill>
          <p:spPr bwMode="auto">
            <a:xfrm>
              <a:off x="6608816" y="1615784"/>
              <a:ext cx="200765" cy="212777"/>
            </a:xfrm>
            <a:prstGeom prst="rect">
              <a:avLst/>
            </a:prstGeom>
            <a:noFill/>
          </p:spPr>
        </p:pic>
        <p:pic>
          <p:nvPicPr>
            <p:cNvPr id="35" name="Picture 2" descr="http://serviciostconline.es/wp-content/uploads/2012/10/solucion-carrito-de-compra.png">
              <a:extLst>
                <a:ext uri="{FF2B5EF4-FFF2-40B4-BE49-F238E27FC236}">
                  <a16:creationId xmlns:a16="http://schemas.microsoft.com/office/drawing/2014/main" id="{8F1B56F6-5E34-D840-8F75-9E84F6498522}"/>
                </a:ext>
              </a:extLst>
            </p:cNvPr>
            <p:cNvPicPr>
              <a:picLocks noChangeAspect="1" noChangeArrowheads="1"/>
            </p:cNvPicPr>
            <p:nvPr/>
          </p:nvPicPr>
          <p:blipFill>
            <a:blip r:embed="rId5"/>
            <a:srcRect/>
            <a:stretch>
              <a:fillRect/>
            </a:stretch>
          </p:blipFill>
          <p:spPr bwMode="auto">
            <a:xfrm>
              <a:off x="7581960" y="2400087"/>
              <a:ext cx="479843" cy="508550"/>
            </a:xfrm>
            <a:prstGeom prst="rect">
              <a:avLst/>
            </a:prstGeom>
            <a:noFill/>
            <a:effectLst/>
          </p:spPr>
        </p:pic>
        <p:pic>
          <p:nvPicPr>
            <p:cNvPr id="36" name="Picture 2" descr="http://serviciostconline.es/wp-content/uploads/2012/10/solucion-carrito-de-compra.png">
              <a:extLst>
                <a:ext uri="{FF2B5EF4-FFF2-40B4-BE49-F238E27FC236}">
                  <a16:creationId xmlns:a16="http://schemas.microsoft.com/office/drawing/2014/main" id="{3CDDF534-D30C-2646-9AF0-3935DD6CAAA3}"/>
                </a:ext>
              </a:extLst>
            </p:cNvPr>
            <p:cNvPicPr>
              <a:picLocks noChangeAspect="1" noChangeArrowheads="1"/>
            </p:cNvPicPr>
            <p:nvPr/>
          </p:nvPicPr>
          <p:blipFill>
            <a:blip r:embed="rId5"/>
            <a:srcRect/>
            <a:stretch>
              <a:fillRect/>
            </a:stretch>
          </p:blipFill>
          <p:spPr bwMode="auto">
            <a:xfrm>
              <a:off x="6187866" y="3471254"/>
              <a:ext cx="370028" cy="392168"/>
            </a:xfrm>
            <a:prstGeom prst="rect">
              <a:avLst/>
            </a:prstGeom>
            <a:noFill/>
          </p:spPr>
        </p:pic>
        <p:pic>
          <p:nvPicPr>
            <p:cNvPr id="37" name="Picture 2" descr="http://serviciostconline.es/wp-content/uploads/2012/10/solucion-carrito-de-compra.png">
              <a:extLst>
                <a:ext uri="{FF2B5EF4-FFF2-40B4-BE49-F238E27FC236}">
                  <a16:creationId xmlns:a16="http://schemas.microsoft.com/office/drawing/2014/main" id="{CA13C53C-06D3-714E-8948-124A847439E1}"/>
                </a:ext>
              </a:extLst>
            </p:cNvPr>
            <p:cNvPicPr>
              <a:picLocks noChangeAspect="1" noChangeArrowheads="1"/>
            </p:cNvPicPr>
            <p:nvPr/>
          </p:nvPicPr>
          <p:blipFill>
            <a:blip r:embed="rId5"/>
            <a:srcRect/>
            <a:stretch>
              <a:fillRect/>
            </a:stretch>
          </p:blipFill>
          <p:spPr bwMode="auto">
            <a:xfrm>
              <a:off x="6557893" y="1992637"/>
              <a:ext cx="344561" cy="365177"/>
            </a:xfrm>
            <a:prstGeom prst="rect">
              <a:avLst/>
            </a:prstGeom>
            <a:noFill/>
          </p:spPr>
        </p:pic>
        <p:pic>
          <p:nvPicPr>
            <p:cNvPr id="38" name="Picture 2" descr="http://serviciostconline.es/wp-content/uploads/2012/10/solucion-carrito-de-compra.png">
              <a:extLst>
                <a:ext uri="{FF2B5EF4-FFF2-40B4-BE49-F238E27FC236}">
                  <a16:creationId xmlns:a16="http://schemas.microsoft.com/office/drawing/2014/main" id="{09D15AE7-8B97-C84F-8372-63971C49A0D6}"/>
                </a:ext>
              </a:extLst>
            </p:cNvPr>
            <p:cNvPicPr>
              <a:picLocks noChangeAspect="1" noChangeArrowheads="1"/>
            </p:cNvPicPr>
            <p:nvPr/>
          </p:nvPicPr>
          <p:blipFill>
            <a:blip r:embed="rId5"/>
            <a:srcRect/>
            <a:stretch>
              <a:fillRect/>
            </a:stretch>
          </p:blipFill>
          <p:spPr bwMode="auto">
            <a:xfrm>
              <a:off x="7889527" y="3187902"/>
              <a:ext cx="344561" cy="365177"/>
            </a:xfrm>
            <a:prstGeom prst="rect">
              <a:avLst/>
            </a:prstGeom>
            <a:noFill/>
            <a:effectLst/>
          </p:spPr>
        </p:pic>
        <p:pic>
          <p:nvPicPr>
            <p:cNvPr id="39" name="Picture 2" descr="http://serviciostconline.es/wp-content/uploads/2012/10/solucion-carrito-de-compra.png">
              <a:extLst>
                <a:ext uri="{FF2B5EF4-FFF2-40B4-BE49-F238E27FC236}">
                  <a16:creationId xmlns:a16="http://schemas.microsoft.com/office/drawing/2014/main" id="{378439C4-F528-404D-8102-61EC89F3BB60}"/>
                </a:ext>
              </a:extLst>
            </p:cNvPr>
            <p:cNvPicPr>
              <a:picLocks noChangeAspect="1" noChangeArrowheads="1"/>
            </p:cNvPicPr>
            <p:nvPr/>
          </p:nvPicPr>
          <p:blipFill>
            <a:blip r:embed="rId5"/>
            <a:srcRect/>
            <a:stretch>
              <a:fillRect/>
            </a:stretch>
          </p:blipFill>
          <p:spPr bwMode="auto">
            <a:xfrm>
              <a:off x="7079191" y="2129725"/>
              <a:ext cx="344561" cy="365177"/>
            </a:xfrm>
            <a:prstGeom prst="rect">
              <a:avLst/>
            </a:prstGeom>
            <a:noFill/>
          </p:spPr>
        </p:pic>
        <p:pic>
          <p:nvPicPr>
            <p:cNvPr id="40" name="Picture 2" descr="http://serviciostconline.es/wp-content/uploads/2012/10/solucion-carrito-de-compra.png">
              <a:extLst>
                <a:ext uri="{FF2B5EF4-FFF2-40B4-BE49-F238E27FC236}">
                  <a16:creationId xmlns:a16="http://schemas.microsoft.com/office/drawing/2014/main" id="{C968B49C-0AE5-1D4E-BB43-946DA25B28DF}"/>
                </a:ext>
              </a:extLst>
            </p:cNvPr>
            <p:cNvPicPr>
              <a:picLocks noChangeAspect="1" noChangeArrowheads="1"/>
            </p:cNvPicPr>
            <p:nvPr/>
          </p:nvPicPr>
          <p:blipFill>
            <a:blip r:embed="rId5"/>
            <a:srcRect/>
            <a:stretch>
              <a:fillRect/>
            </a:stretch>
          </p:blipFill>
          <p:spPr bwMode="auto">
            <a:xfrm>
              <a:off x="5758876" y="1840081"/>
              <a:ext cx="223623" cy="237000"/>
            </a:xfrm>
            <a:prstGeom prst="rect">
              <a:avLst/>
            </a:prstGeom>
            <a:noFill/>
          </p:spPr>
        </p:pic>
        <p:pic>
          <p:nvPicPr>
            <p:cNvPr id="41" name="Picture 2" descr="http://serviciostconline.es/wp-content/uploads/2012/10/solucion-carrito-de-compra.png">
              <a:extLst>
                <a:ext uri="{FF2B5EF4-FFF2-40B4-BE49-F238E27FC236}">
                  <a16:creationId xmlns:a16="http://schemas.microsoft.com/office/drawing/2014/main" id="{DCEFB88A-D2DF-8943-A530-7A82FFACCE9E}"/>
                </a:ext>
              </a:extLst>
            </p:cNvPr>
            <p:cNvPicPr>
              <a:picLocks noChangeAspect="1" noChangeArrowheads="1"/>
            </p:cNvPicPr>
            <p:nvPr/>
          </p:nvPicPr>
          <p:blipFill>
            <a:blip r:embed="rId5"/>
            <a:srcRect/>
            <a:stretch>
              <a:fillRect/>
            </a:stretch>
          </p:blipFill>
          <p:spPr bwMode="auto">
            <a:xfrm>
              <a:off x="5208364" y="2683439"/>
              <a:ext cx="206447" cy="218800"/>
            </a:xfrm>
            <a:prstGeom prst="rect">
              <a:avLst/>
            </a:prstGeom>
            <a:noFill/>
          </p:spPr>
        </p:pic>
        <p:pic>
          <p:nvPicPr>
            <p:cNvPr id="42" name="Picture 2" descr="http://serviciostconline.es/wp-content/uploads/2012/10/solucion-carrito-de-compra.png">
              <a:extLst>
                <a:ext uri="{FF2B5EF4-FFF2-40B4-BE49-F238E27FC236}">
                  <a16:creationId xmlns:a16="http://schemas.microsoft.com/office/drawing/2014/main" id="{C5941348-ECD1-8B44-9596-1F04723F89D4}"/>
                </a:ext>
              </a:extLst>
            </p:cNvPr>
            <p:cNvPicPr>
              <a:picLocks noChangeAspect="1" noChangeArrowheads="1"/>
            </p:cNvPicPr>
            <p:nvPr/>
          </p:nvPicPr>
          <p:blipFill>
            <a:blip r:embed="rId5"/>
            <a:srcRect/>
            <a:stretch>
              <a:fillRect/>
            </a:stretch>
          </p:blipFill>
          <p:spPr bwMode="auto">
            <a:xfrm>
              <a:off x="6213331" y="3005315"/>
              <a:ext cx="344561" cy="365177"/>
            </a:xfrm>
            <a:prstGeom prst="rect">
              <a:avLst/>
            </a:prstGeom>
            <a:noFill/>
          </p:spPr>
        </p:pic>
        <p:pic>
          <p:nvPicPr>
            <p:cNvPr id="43" name="Picture 2" descr="http://serviciostconline.es/wp-content/uploads/2012/10/solucion-carrito-de-compra.png">
              <a:extLst>
                <a:ext uri="{FF2B5EF4-FFF2-40B4-BE49-F238E27FC236}">
                  <a16:creationId xmlns:a16="http://schemas.microsoft.com/office/drawing/2014/main" id="{00EE25C1-53A1-0C49-A2B5-657835A08B31}"/>
                </a:ext>
              </a:extLst>
            </p:cNvPr>
            <p:cNvPicPr>
              <a:picLocks noChangeAspect="1" noChangeArrowheads="1"/>
            </p:cNvPicPr>
            <p:nvPr/>
          </p:nvPicPr>
          <p:blipFill>
            <a:blip r:embed="rId5"/>
            <a:srcRect/>
            <a:stretch>
              <a:fillRect/>
            </a:stretch>
          </p:blipFill>
          <p:spPr bwMode="auto">
            <a:xfrm>
              <a:off x="5506140" y="2175220"/>
              <a:ext cx="904187" cy="958282"/>
            </a:xfrm>
            <a:prstGeom prst="rect">
              <a:avLst/>
            </a:prstGeom>
            <a:noFill/>
          </p:spPr>
        </p:pic>
        <p:pic>
          <p:nvPicPr>
            <p:cNvPr id="44" name="Picture 2" descr="http://serviciostconline.es/wp-content/uploads/2012/10/solucion-carrito-de-compra.png">
              <a:extLst>
                <a:ext uri="{FF2B5EF4-FFF2-40B4-BE49-F238E27FC236}">
                  <a16:creationId xmlns:a16="http://schemas.microsoft.com/office/drawing/2014/main" id="{4A00AD59-BC6E-1F48-85F2-6203F3957304}"/>
                </a:ext>
              </a:extLst>
            </p:cNvPr>
            <p:cNvPicPr>
              <a:picLocks noChangeAspect="1" noChangeArrowheads="1"/>
            </p:cNvPicPr>
            <p:nvPr/>
          </p:nvPicPr>
          <p:blipFill>
            <a:blip r:embed="rId5"/>
            <a:srcRect/>
            <a:stretch>
              <a:fillRect/>
            </a:stretch>
          </p:blipFill>
          <p:spPr bwMode="auto">
            <a:xfrm>
              <a:off x="6503683" y="2471961"/>
              <a:ext cx="622805" cy="660067"/>
            </a:xfrm>
            <a:prstGeom prst="rect">
              <a:avLst/>
            </a:prstGeom>
            <a:noFill/>
          </p:spPr>
        </p:pic>
        <p:pic>
          <p:nvPicPr>
            <p:cNvPr id="45" name="Picture 2" descr="http://serviciostconline.es/wp-content/uploads/2012/10/solucion-carrito-de-compra.png">
              <a:extLst>
                <a:ext uri="{FF2B5EF4-FFF2-40B4-BE49-F238E27FC236}">
                  <a16:creationId xmlns:a16="http://schemas.microsoft.com/office/drawing/2014/main" id="{1BB94A68-08D3-A042-9CC5-D58F7F7F3DEF}"/>
                </a:ext>
              </a:extLst>
            </p:cNvPr>
            <p:cNvPicPr>
              <a:picLocks noChangeAspect="1" noChangeArrowheads="1"/>
            </p:cNvPicPr>
            <p:nvPr/>
          </p:nvPicPr>
          <p:blipFill>
            <a:blip r:embed="rId5"/>
            <a:srcRect/>
            <a:stretch>
              <a:fillRect/>
            </a:stretch>
          </p:blipFill>
          <p:spPr bwMode="auto">
            <a:xfrm>
              <a:off x="4870184" y="2074197"/>
              <a:ext cx="498808" cy="528650"/>
            </a:xfrm>
            <a:prstGeom prst="rect">
              <a:avLst/>
            </a:prstGeom>
            <a:noFill/>
          </p:spPr>
        </p:pic>
        <p:pic>
          <p:nvPicPr>
            <p:cNvPr id="46" name="Picture 2" descr="http://serviciostconline.es/wp-content/uploads/2012/10/solucion-carrito-de-compra.png">
              <a:extLst>
                <a:ext uri="{FF2B5EF4-FFF2-40B4-BE49-F238E27FC236}">
                  <a16:creationId xmlns:a16="http://schemas.microsoft.com/office/drawing/2014/main" id="{167C97AF-522C-4248-B987-AD7D30069052}"/>
                </a:ext>
              </a:extLst>
            </p:cNvPr>
            <p:cNvPicPr>
              <a:picLocks noChangeAspect="1" noChangeArrowheads="1"/>
            </p:cNvPicPr>
            <p:nvPr/>
          </p:nvPicPr>
          <p:blipFill>
            <a:blip r:embed="rId5"/>
            <a:srcRect/>
            <a:stretch>
              <a:fillRect/>
            </a:stretch>
          </p:blipFill>
          <p:spPr bwMode="auto">
            <a:xfrm>
              <a:off x="5656152" y="3187898"/>
              <a:ext cx="448115" cy="474928"/>
            </a:xfrm>
            <a:prstGeom prst="rect">
              <a:avLst/>
            </a:prstGeom>
            <a:noFill/>
          </p:spPr>
        </p:pic>
        <p:pic>
          <p:nvPicPr>
            <p:cNvPr id="47" name="Picture 2" descr="http://serviciostconline.es/wp-content/uploads/2012/10/solucion-carrito-de-compra.png">
              <a:extLst>
                <a:ext uri="{FF2B5EF4-FFF2-40B4-BE49-F238E27FC236}">
                  <a16:creationId xmlns:a16="http://schemas.microsoft.com/office/drawing/2014/main" id="{1885E857-3694-6A42-8EB1-5E7612CA51C7}"/>
                </a:ext>
              </a:extLst>
            </p:cNvPr>
            <p:cNvPicPr>
              <a:picLocks noChangeAspect="1" noChangeArrowheads="1"/>
            </p:cNvPicPr>
            <p:nvPr/>
          </p:nvPicPr>
          <p:blipFill>
            <a:blip r:embed="rId5"/>
            <a:srcRect/>
            <a:stretch>
              <a:fillRect/>
            </a:stretch>
          </p:blipFill>
          <p:spPr bwMode="auto">
            <a:xfrm>
              <a:off x="6961450" y="1709037"/>
              <a:ext cx="235479" cy="249568"/>
            </a:xfrm>
            <a:prstGeom prst="rect">
              <a:avLst/>
            </a:prstGeom>
            <a:noFill/>
          </p:spPr>
        </p:pic>
        <p:pic>
          <p:nvPicPr>
            <p:cNvPr id="48" name="Picture 2" descr="http://serviciostconline.es/wp-content/uploads/2012/10/solucion-carrito-de-compra.png">
              <a:extLst>
                <a:ext uri="{FF2B5EF4-FFF2-40B4-BE49-F238E27FC236}">
                  <a16:creationId xmlns:a16="http://schemas.microsoft.com/office/drawing/2014/main" id="{1BF98AC4-EA11-EC4D-94E0-1EF90BB74275}"/>
                </a:ext>
              </a:extLst>
            </p:cNvPr>
            <p:cNvPicPr>
              <a:picLocks noChangeAspect="1" noChangeArrowheads="1"/>
            </p:cNvPicPr>
            <p:nvPr/>
          </p:nvPicPr>
          <p:blipFill>
            <a:blip r:embed="rId5"/>
            <a:srcRect/>
            <a:stretch>
              <a:fillRect/>
            </a:stretch>
          </p:blipFill>
          <p:spPr bwMode="auto">
            <a:xfrm>
              <a:off x="4631312" y="1515807"/>
              <a:ext cx="479843" cy="508550"/>
            </a:xfrm>
            <a:prstGeom prst="rect">
              <a:avLst/>
            </a:prstGeom>
            <a:noFill/>
          </p:spPr>
        </p:pic>
        <p:pic>
          <p:nvPicPr>
            <p:cNvPr id="49" name="Picture 2" descr="http://serviciostconline.es/wp-content/uploads/2012/10/solucion-carrito-de-compra.png">
              <a:extLst>
                <a:ext uri="{FF2B5EF4-FFF2-40B4-BE49-F238E27FC236}">
                  <a16:creationId xmlns:a16="http://schemas.microsoft.com/office/drawing/2014/main" id="{E40D94A7-794D-3E4D-B2CA-5D5E75076981}"/>
                </a:ext>
              </a:extLst>
            </p:cNvPr>
            <p:cNvPicPr>
              <a:picLocks noChangeAspect="1" noChangeArrowheads="1"/>
            </p:cNvPicPr>
            <p:nvPr/>
          </p:nvPicPr>
          <p:blipFill>
            <a:blip r:embed="rId5"/>
            <a:srcRect/>
            <a:stretch>
              <a:fillRect/>
            </a:stretch>
          </p:blipFill>
          <p:spPr bwMode="auto">
            <a:xfrm>
              <a:off x="4316918" y="2695604"/>
              <a:ext cx="731904" cy="775693"/>
            </a:xfrm>
            <a:prstGeom prst="rect">
              <a:avLst/>
            </a:prstGeom>
            <a:noFill/>
          </p:spPr>
        </p:pic>
        <p:pic>
          <p:nvPicPr>
            <p:cNvPr id="50" name="Picture 2" descr="http://serviciostconline.es/wp-content/uploads/2012/10/solucion-carrito-de-compra.png">
              <a:extLst>
                <a:ext uri="{FF2B5EF4-FFF2-40B4-BE49-F238E27FC236}">
                  <a16:creationId xmlns:a16="http://schemas.microsoft.com/office/drawing/2014/main" id="{4EB3619F-CDF7-9A45-BE41-EA70A33D13AB}"/>
                </a:ext>
              </a:extLst>
            </p:cNvPr>
            <p:cNvPicPr>
              <a:picLocks noChangeAspect="1" noChangeArrowheads="1"/>
            </p:cNvPicPr>
            <p:nvPr/>
          </p:nvPicPr>
          <p:blipFill>
            <a:blip r:embed="rId5"/>
            <a:srcRect/>
            <a:stretch>
              <a:fillRect/>
            </a:stretch>
          </p:blipFill>
          <p:spPr bwMode="auto">
            <a:xfrm>
              <a:off x="7303738" y="1575852"/>
              <a:ext cx="622805" cy="660067"/>
            </a:xfrm>
            <a:prstGeom prst="rect">
              <a:avLst/>
            </a:prstGeom>
            <a:noFill/>
          </p:spPr>
        </p:pic>
        <p:pic>
          <p:nvPicPr>
            <p:cNvPr id="51" name="Picture 2" descr="http://serviciostconline.es/wp-content/uploads/2012/10/solucion-carrito-de-compra.png">
              <a:extLst>
                <a:ext uri="{FF2B5EF4-FFF2-40B4-BE49-F238E27FC236}">
                  <a16:creationId xmlns:a16="http://schemas.microsoft.com/office/drawing/2014/main" id="{BD8D12B1-4CDE-294E-B5B8-990BB2F30095}"/>
                </a:ext>
              </a:extLst>
            </p:cNvPr>
            <p:cNvPicPr>
              <a:picLocks noChangeAspect="1" noChangeArrowheads="1"/>
            </p:cNvPicPr>
            <p:nvPr/>
          </p:nvPicPr>
          <p:blipFill>
            <a:blip r:embed="rId5"/>
            <a:srcRect/>
            <a:stretch>
              <a:fillRect/>
            </a:stretch>
          </p:blipFill>
          <p:spPr bwMode="auto">
            <a:xfrm>
              <a:off x="8061839" y="2908626"/>
              <a:ext cx="200765" cy="212777"/>
            </a:xfrm>
            <a:prstGeom prst="rect">
              <a:avLst/>
            </a:prstGeom>
            <a:noFill/>
            <a:effectLst/>
          </p:spPr>
        </p:pic>
        <p:pic>
          <p:nvPicPr>
            <p:cNvPr id="52" name="Picture 2" descr="http://serviciostconline.es/wp-content/uploads/2012/10/solucion-carrito-de-compra.png">
              <a:extLst>
                <a:ext uri="{FF2B5EF4-FFF2-40B4-BE49-F238E27FC236}">
                  <a16:creationId xmlns:a16="http://schemas.microsoft.com/office/drawing/2014/main" id="{0EDA492E-7A31-7A46-A782-FAC2E8AA1B80}"/>
                </a:ext>
              </a:extLst>
            </p:cNvPr>
            <p:cNvPicPr>
              <a:picLocks noChangeAspect="1" noChangeArrowheads="1"/>
            </p:cNvPicPr>
            <p:nvPr/>
          </p:nvPicPr>
          <p:blipFill>
            <a:blip r:embed="rId5"/>
            <a:srcRect/>
            <a:stretch>
              <a:fillRect/>
            </a:stretch>
          </p:blipFill>
          <p:spPr bwMode="auto">
            <a:xfrm>
              <a:off x="8061844" y="2129700"/>
              <a:ext cx="206447" cy="218800"/>
            </a:xfrm>
            <a:prstGeom prst="rect">
              <a:avLst/>
            </a:prstGeom>
            <a:noFill/>
            <a:effectLst/>
          </p:spPr>
        </p:pic>
        <p:pic>
          <p:nvPicPr>
            <p:cNvPr id="53" name="Picture 2" descr="http://serviciostconline.es/wp-content/uploads/2012/10/solucion-carrito-de-compra.png">
              <a:extLst>
                <a:ext uri="{FF2B5EF4-FFF2-40B4-BE49-F238E27FC236}">
                  <a16:creationId xmlns:a16="http://schemas.microsoft.com/office/drawing/2014/main" id="{F116C5F0-4BD4-394A-973D-941BD1D65610}"/>
                </a:ext>
              </a:extLst>
            </p:cNvPr>
            <p:cNvPicPr>
              <a:picLocks noChangeAspect="1" noChangeArrowheads="1"/>
            </p:cNvPicPr>
            <p:nvPr/>
          </p:nvPicPr>
          <p:blipFill>
            <a:blip r:embed="rId5"/>
            <a:srcRect/>
            <a:stretch>
              <a:fillRect/>
            </a:stretch>
          </p:blipFill>
          <p:spPr bwMode="auto">
            <a:xfrm>
              <a:off x="4010939" y="2388654"/>
              <a:ext cx="344561" cy="365177"/>
            </a:xfrm>
            <a:prstGeom prst="rect">
              <a:avLst/>
            </a:prstGeom>
            <a:noFill/>
          </p:spPr>
        </p:pic>
        <p:pic>
          <p:nvPicPr>
            <p:cNvPr id="54" name="Picture 2" descr="http://serviciostconline.es/wp-content/uploads/2012/10/solucion-carrito-de-compra.png">
              <a:extLst>
                <a:ext uri="{FF2B5EF4-FFF2-40B4-BE49-F238E27FC236}">
                  <a16:creationId xmlns:a16="http://schemas.microsoft.com/office/drawing/2014/main" id="{93217AD4-5914-DA43-8781-431948D611E1}"/>
                </a:ext>
              </a:extLst>
            </p:cNvPr>
            <p:cNvPicPr>
              <a:picLocks noChangeAspect="1" noChangeArrowheads="1"/>
            </p:cNvPicPr>
            <p:nvPr/>
          </p:nvPicPr>
          <p:blipFill>
            <a:blip r:embed="rId5"/>
            <a:srcRect/>
            <a:stretch>
              <a:fillRect/>
            </a:stretch>
          </p:blipFill>
          <p:spPr bwMode="auto">
            <a:xfrm>
              <a:off x="4530963" y="2348506"/>
              <a:ext cx="200765" cy="212777"/>
            </a:xfrm>
            <a:prstGeom prst="rect">
              <a:avLst/>
            </a:prstGeom>
            <a:noFill/>
          </p:spPr>
        </p:pic>
        <p:pic>
          <p:nvPicPr>
            <p:cNvPr id="55" name="Picture 2" descr="http://serviciostconline.es/wp-content/uploads/2012/10/solucion-carrito-de-compra.png">
              <a:extLst>
                <a:ext uri="{FF2B5EF4-FFF2-40B4-BE49-F238E27FC236}">
                  <a16:creationId xmlns:a16="http://schemas.microsoft.com/office/drawing/2014/main" id="{03A79945-4E36-2D4C-9524-22E00A313654}"/>
                </a:ext>
              </a:extLst>
            </p:cNvPr>
            <p:cNvPicPr>
              <a:picLocks noChangeAspect="1" noChangeArrowheads="1"/>
            </p:cNvPicPr>
            <p:nvPr/>
          </p:nvPicPr>
          <p:blipFill>
            <a:blip r:embed="rId5"/>
            <a:srcRect/>
            <a:stretch>
              <a:fillRect/>
            </a:stretch>
          </p:blipFill>
          <p:spPr bwMode="auto">
            <a:xfrm>
              <a:off x="4863768" y="3444970"/>
              <a:ext cx="344561" cy="365177"/>
            </a:xfrm>
            <a:prstGeom prst="rect">
              <a:avLst/>
            </a:prstGeom>
            <a:noFill/>
          </p:spPr>
        </p:pic>
      </p:grpSp>
      <p:pic>
        <p:nvPicPr>
          <p:cNvPr id="56" name="Picture 54">
            <a:extLst>
              <a:ext uri="{FF2B5EF4-FFF2-40B4-BE49-F238E27FC236}">
                <a16:creationId xmlns:a16="http://schemas.microsoft.com/office/drawing/2014/main" id="{7A324CFD-E4D2-4B41-9A1B-8576E409C07F}"/>
              </a:ext>
            </a:extLst>
          </p:cNvPr>
          <p:cNvPicPr>
            <a:picLocks noChangeAspect="1"/>
          </p:cNvPicPr>
          <p:nvPr/>
        </p:nvPicPr>
        <p:blipFill rotWithShape="1">
          <a:blip r:embed="rId6"/>
          <a:srcRect r="81620"/>
          <a:stretch/>
        </p:blipFill>
        <p:spPr>
          <a:xfrm>
            <a:off x="4377808" y="1576067"/>
            <a:ext cx="1158022" cy="1117737"/>
          </a:xfrm>
          <a:prstGeom prst="rect">
            <a:avLst/>
          </a:prstGeom>
        </p:spPr>
      </p:pic>
      <p:pic>
        <p:nvPicPr>
          <p:cNvPr id="57" name="Picture 54">
            <a:extLst>
              <a:ext uri="{FF2B5EF4-FFF2-40B4-BE49-F238E27FC236}">
                <a16:creationId xmlns:a16="http://schemas.microsoft.com/office/drawing/2014/main" id="{48E70588-9345-1A4B-8E5C-871A729C3120}"/>
              </a:ext>
            </a:extLst>
          </p:cNvPr>
          <p:cNvPicPr>
            <a:picLocks noChangeAspect="1"/>
          </p:cNvPicPr>
          <p:nvPr/>
        </p:nvPicPr>
        <p:blipFill rotWithShape="1">
          <a:blip r:embed="rId6"/>
          <a:srcRect l="19767" t="4120" r="61853" b="-4120"/>
          <a:stretch/>
        </p:blipFill>
        <p:spPr>
          <a:xfrm>
            <a:off x="6788464" y="1639078"/>
            <a:ext cx="1158022" cy="1117737"/>
          </a:xfrm>
          <a:prstGeom prst="rect">
            <a:avLst/>
          </a:prstGeom>
        </p:spPr>
      </p:pic>
      <p:pic>
        <p:nvPicPr>
          <p:cNvPr id="58" name="Picture 54">
            <a:extLst>
              <a:ext uri="{FF2B5EF4-FFF2-40B4-BE49-F238E27FC236}">
                <a16:creationId xmlns:a16="http://schemas.microsoft.com/office/drawing/2014/main" id="{ACA4C9F4-4FB0-2343-BE7A-446AF56AB4AE}"/>
              </a:ext>
            </a:extLst>
          </p:cNvPr>
          <p:cNvPicPr>
            <a:picLocks noChangeAspect="1"/>
          </p:cNvPicPr>
          <p:nvPr/>
        </p:nvPicPr>
        <p:blipFill rotWithShape="1">
          <a:blip r:embed="rId6"/>
          <a:srcRect l="41156" t="2920" r="40464" b="-2920"/>
          <a:stretch/>
        </p:blipFill>
        <p:spPr>
          <a:xfrm>
            <a:off x="5629711" y="1622485"/>
            <a:ext cx="1158022" cy="1117737"/>
          </a:xfrm>
          <a:prstGeom prst="rect">
            <a:avLst/>
          </a:prstGeom>
        </p:spPr>
      </p:pic>
      <p:pic>
        <p:nvPicPr>
          <p:cNvPr id="59" name="Picture 54">
            <a:extLst>
              <a:ext uri="{FF2B5EF4-FFF2-40B4-BE49-F238E27FC236}">
                <a16:creationId xmlns:a16="http://schemas.microsoft.com/office/drawing/2014/main" id="{271C729A-FE2E-9B4F-8E7F-111E0001C0AF}"/>
              </a:ext>
            </a:extLst>
          </p:cNvPr>
          <p:cNvPicPr>
            <a:picLocks noChangeAspect="1"/>
          </p:cNvPicPr>
          <p:nvPr/>
        </p:nvPicPr>
        <p:blipFill rotWithShape="1">
          <a:blip r:embed="rId6"/>
          <a:srcRect l="61413" t="5068" r="20207" b="-5068"/>
          <a:stretch/>
        </p:blipFill>
        <p:spPr>
          <a:xfrm>
            <a:off x="6284784" y="2719794"/>
            <a:ext cx="1158022" cy="1117737"/>
          </a:xfrm>
          <a:prstGeom prst="rect">
            <a:avLst/>
          </a:prstGeom>
        </p:spPr>
      </p:pic>
      <p:pic>
        <p:nvPicPr>
          <p:cNvPr id="60" name="Picture 54">
            <a:extLst>
              <a:ext uri="{FF2B5EF4-FFF2-40B4-BE49-F238E27FC236}">
                <a16:creationId xmlns:a16="http://schemas.microsoft.com/office/drawing/2014/main" id="{ABE8912F-9643-8343-9245-FD724B9B1A17}"/>
              </a:ext>
            </a:extLst>
          </p:cNvPr>
          <p:cNvPicPr>
            <a:picLocks noChangeAspect="1"/>
          </p:cNvPicPr>
          <p:nvPr/>
        </p:nvPicPr>
        <p:blipFill rotWithShape="1">
          <a:blip r:embed="rId6"/>
          <a:srcRect l="81566" t="4055" r="54" b="-4055"/>
          <a:stretch/>
        </p:blipFill>
        <p:spPr>
          <a:xfrm>
            <a:off x="4999644" y="2721328"/>
            <a:ext cx="1158022" cy="1117737"/>
          </a:xfrm>
          <a:prstGeom prst="rect">
            <a:avLst/>
          </a:prstGeom>
        </p:spPr>
      </p:pic>
      <p:sp>
        <p:nvSpPr>
          <p:cNvPr id="62" name="TextBox 40">
            <a:extLst>
              <a:ext uri="{FF2B5EF4-FFF2-40B4-BE49-F238E27FC236}">
                <a16:creationId xmlns:a16="http://schemas.microsoft.com/office/drawing/2014/main" id="{62579B54-E3A5-8448-9A63-7B33E0ABA85A}"/>
              </a:ext>
            </a:extLst>
          </p:cNvPr>
          <p:cNvSpPr txBox="1"/>
          <p:nvPr/>
        </p:nvSpPr>
        <p:spPr>
          <a:xfrm>
            <a:off x="1" y="5344444"/>
            <a:ext cx="12192000" cy="954107"/>
          </a:xfrm>
          <a:prstGeom prst="rect">
            <a:avLst/>
          </a:prstGeom>
          <a:solidFill>
            <a:srgbClr val="79858B"/>
          </a:solidFill>
        </p:spPr>
        <p:txBody>
          <a:bodyPr wrap="square" rtlCol="0">
            <a:spAutoFit/>
          </a:bodyPr>
          <a:lstStyle/>
          <a:p>
            <a:pPr algn="ctr"/>
            <a:r>
              <a:rPr lang="es-ES" sz="2800" b="1" dirty="0">
                <a:solidFill>
                  <a:schemeClr val="bg1"/>
                </a:solidFill>
                <a:latin typeface="Helvetica" pitchFamily="2" charset="0"/>
              </a:rPr>
              <a:t>Sin Jefe - Sin Gastos Fijos - Sin Horarios - Sin Limites</a:t>
            </a:r>
          </a:p>
          <a:p>
            <a:pPr algn="ctr"/>
            <a:r>
              <a:rPr lang="es-ES" sz="2800" dirty="0">
                <a:solidFill>
                  <a:schemeClr val="bg1"/>
                </a:solidFill>
                <a:latin typeface="Helvetica" pitchFamily="2" charset="0"/>
              </a:rPr>
              <a:t>Tu propio negocio, pero nunca en solitario</a:t>
            </a:r>
          </a:p>
        </p:txBody>
      </p:sp>
      <p:cxnSp>
        <p:nvCxnSpPr>
          <p:cNvPr id="63" name="Straight Connector 51">
            <a:extLst>
              <a:ext uri="{FF2B5EF4-FFF2-40B4-BE49-F238E27FC236}">
                <a16:creationId xmlns:a16="http://schemas.microsoft.com/office/drawing/2014/main" id="{317962BA-9CAF-0A4B-B88D-DB2F2AE1D0CC}"/>
              </a:ext>
            </a:extLst>
          </p:cNvPr>
          <p:cNvCxnSpPr/>
          <p:nvPr/>
        </p:nvCxnSpPr>
        <p:spPr>
          <a:xfrm>
            <a:off x="3971986" y="1587259"/>
            <a:ext cx="0" cy="2856668"/>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53">
            <a:extLst>
              <a:ext uri="{FF2B5EF4-FFF2-40B4-BE49-F238E27FC236}">
                <a16:creationId xmlns:a16="http://schemas.microsoft.com/office/drawing/2014/main" id="{7EA39625-B5CB-2249-A37F-685064312325}"/>
              </a:ext>
            </a:extLst>
          </p:cNvPr>
          <p:cNvCxnSpPr/>
          <p:nvPr/>
        </p:nvCxnSpPr>
        <p:spPr>
          <a:xfrm>
            <a:off x="8252098" y="1607280"/>
            <a:ext cx="0" cy="2856668"/>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6" name="Rectangle 29">
            <a:extLst>
              <a:ext uri="{FF2B5EF4-FFF2-40B4-BE49-F238E27FC236}">
                <a16:creationId xmlns:a16="http://schemas.microsoft.com/office/drawing/2014/main" id="{9FC41303-F40C-7744-946C-18288255ED8B}"/>
              </a:ext>
            </a:extLst>
          </p:cNvPr>
          <p:cNvSpPr/>
          <p:nvPr/>
        </p:nvSpPr>
        <p:spPr>
          <a:xfrm>
            <a:off x="26285" y="3892218"/>
            <a:ext cx="3682532" cy="707886"/>
          </a:xfrm>
          <a:prstGeom prst="rect">
            <a:avLst/>
          </a:prstGeom>
        </p:spPr>
        <p:txBody>
          <a:bodyPr wrap="square">
            <a:spAutoFit/>
          </a:bodyPr>
          <a:lstStyle/>
          <a:p>
            <a:pPr algn="ctr"/>
            <a:r>
              <a:rPr lang="es-ES" sz="2000" b="1" dirty="0">
                <a:solidFill>
                  <a:schemeClr val="tx1">
                    <a:lumMod val="85000"/>
                    <a:lumOff val="15000"/>
                  </a:schemeClr>
                </a:solidFill>
                <a:latin typeface="Helvetica" pitchFamily="2" charset="0"/>
              </a:rPr>
              <a:t>Comercio </a:t>
            </a:r>
          </a:p>
          <a:p>
            <a:pPr algn="ctr"/>
            <a:r>
              <a:rPr lang="es-ES" sz="2000" b="1" dirty="0">
                <a:solidFill>
                  <a:schemeClr val="tx1">
                    <a:lumMod val="85000"/>
                    <a:lumOff val="15000"/>
                  </a:schemeClr>
                </a:solidFill>
                <a:latin typeface="Helvetica" pitchFamily="2" charset="0"/>
              </a:rPr>
              <a:t>Electrónico</a:t>
            </a:r>
          </a:p>
        </p:txBody>
      </p:sp>
      <p:sp>
        <p:nvSpPr>
          <p:cNvPr id="67" name="Rectangle 29">
            <a:extLst>
              <a:ext uri="{FF2B5EF4-FFF2-40B4-BE49-F238E27FC236}">
                <a16:creationId xmlns:a16="http://schemas.microsoft.com/office/drawing/2014/main" id="{6DF762B7-C904-9747-9C32-DADBDADD3044}"/>
              </a:ext>
            </a:extLst>
          </p:cNvPr>
          <p:cNvSpPr/>
          <p:nvPr/>
        </p:nvSpPr>
        <p:spPr>
          <a:xfrm>
            <a:off x="3968086" y="3892226"/>
            <a:ext cx="4287914" cy="707886"/>
          </a:xfrm>
          <a:prstGeom prst="rect">
            <a:avLst/>
          </a:prstGeom>
        </p:spPr>
        <p:txBody>
          <a:bodyPr wrap="square">
            <a:spAutoFit/>
          </a:bodyPr>
          <a:lstStyle/>
          <a:p>
            <a:pPr algn="ctr"/>
            <a:r>
              <a:rPr lang="es-ES" sz="2000" b="1" dirty="0">
                <a:solidFill>
                  <a:schemeClr val="tx1">
                    <a:lumMod val="85000"/>
                    <a:lumOff val="15000"/>
                  </a:schemeClr>
                </a:solidFill>
                <a:latin typeface="Helvetica" pitchFamily="2" charset="0"/>
              </a:rPr>
              <a:t>Servicios</a:t>
            </a:r>
          </a:p>
          <a:p>
            <a:pPr algn="ctr"/>
            <a:r>
              <a:rPr lang="es-ES" sz="2000" b="1" dirty="0">
                <a:solidFill>
                  <a:schemeClr val="tx1">
                    <a:lumMod val="85000"/>
                    <a:lumOff val="15000"/>
                  </a:schemeClr>
                </a:solidFill>
                <a:latin typeface="Helvetica" pitchFamily="2" charset="0"/>
              </a:rPr>
              <a:t>esenciales</a:t>
            </a:r>
          </a:p>
        </p:txBody>
      </p:sp>
      <p:sp>
        <p:nvSpPr>
          <p:cNvPr id="68" name="Rectangle 29">
            <a:extLst>
              <a:ext uri="{FF2B5EF4-FFF2-40B4-BE49-F238E27FC236}">
                <a16:creationId xmlns:a16="http://schemas.microsoft.com/office/drawing/2014/main" id="{ADF5F131-D86F-5749-B557-F7E541156EDB}"/>
              </a:ext>
            </a:extLst>
          </p:cNvPr>
          <p:cNvSpPr/>
          <p:nvPr/>
        </p:nvSpPr>
        <p:spPr>
          <a:xfrm>
            <a:off x="8039651" y="3892218"/>
            <a:ext cx="4160700" cy="707886"/>
          </a:xfrm>
          <a:prstGeom prst="rect">
            <a:avLst/>
          </a:prstGeom>
        </p:spPr>
        <p:txBody>
          <a:bodyPr wrap="square">
            <a:spAutoFit/>
          </a:bodyPr>
          <a:lstStyle/>
          <a:p>
            <a:pPr algn="ctr"/>
            <a:r>
              <a:rPr lang="es-ES" sz="2000" b="1" dirty="0">
                <a:solidFill>
                  <a:schemeClr val="tx1">
                    <a:lumMod val="85000"/>
                    <a:lumOff val="15000"/>
                  </a:schemeClr>
                </a:solidFill>
                <a:latin typeface="Helvetica" pitchFamily="2" charset="0"/>
              </a:rPr>
              <a:t>Red de </a:t>
            </a:r>
          </a:p>
          <a:p>
            <a:pPr algn="ctr"/>
            <a:r>
              <a:rPr lang="es-ES" sz="2000" b="1" dirty="0">
                <a:solidFill>
                  <a:schemeClr val="tx1">
                    <a:lumMod val="85000"/>
                    <a:lumOff val="15000"/>
                  </a:schemeClr>
                </a:solidFill>
                <a:latin typeface="Helvetica" pitchFamily="2" charset="0"/>
              </a:rPr>
              <a:t>Distribución</a:t>
            </a:r>
          </a:p>
        </p:txBody>
      </p:sp>
    </p:spTree>
    <p:extLst>
      <p:ext uri="{BB962C8B-B14F-4D97-AF65-F5344CB8AC3E}">
        <p14:creationId xmlns:p14="http://schemas.microsoft.com/office/powerpoint/2010/main" val="3470403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7" grpId="0"/>
      <p:bldP spid="6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n 24">
            <a:extLst>
              <a:ext uri="{FF2B5EF4-FFF2-40B4-BE49-F238E27FC236}">
                <a16:creationId xmlns:a16="http://schemas.microsoft.com/office/drawing/2014/main" id="{AA3EB896-B76D-3F45-8352-279F36D245E0}"/>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b="3333"/>
          <a:stretch/>
        </p:blipFill>
        <p:spPr>
          <a:xfrm rot="10800000">
            <a:off x="-1" y="0"/>
            <a:ext cx="12192000" cy="6858000"/>
          </a:xfrm>
          <a:prstGeom prst="rect">
            <a:avLst/>
          </a:prstGeom>
        </p:spPr>
      </p:pic>
      <p:sp>
        <p:nvSpPr>
          <p:cNvPr id="9" name="CuadroTexto 8">
            <a:extLst>
              <a:ext uri="{FF2B5EF4-FFF2-40B4-BE49-F238E27FC236}">
                <a16:creationId xmlns:a16="http://schemas.microsoft.com/office/drawing/2014/main" id="{8075F6D9-FF8A-0A4E-B75A-A00A556C0FA1}"/>
              </a:ext>
            </a:extLst>
          </p:cNvPr>
          <p:cNvSpPr txBox="1"/>
          <p:nvPr/>
        </p:nvSpPr>
        <p:spPr>
          <a:xfrm>
            <a:off x="391882" y="2976715"/>
            <a:ext cx="11408247" cy="1533112"/>
          </a:xfrm>
          <a:prstGeom prst="rect">
            <a:avLst/>
          </a:prstGeom>
          <a:noFill/>
        </p:spPr>
        <p:txBody>
          <a:bodyPr wrap="square" rtlCol="0">
            <a:spAutoFit/>
          </a:bodyPr>
          <a:lstStyle/>
          <a:p>
            <a:br>
              <a:rPr lang="es-CO" sz="1312" dirty="0">
                <a:solidFill>
                  <a:schemeClr val="tx1">
                    <a:lumMod val="50000"/>
                    <a:lumOff val="50000"/>
                  </a:schemeClr>
                </a:solidFill>
                <a:latin typeface="Gotham Rounded Light" pitchFamily="2" charset="0"/>
                <a:cs typeface="Arial Black" panose="020B0604020202020204" pitchFamily="34" charset="0"/>
              </a:rPr>
            </a:br>
            <a:endParaRPr lang="es-CO" sz="1312" dirty="0">
              <a:solidFill>
                <a:schemeClr val="tx1">
                  <a:lumMod val="50000"/>
                  <a:lumOff val="50000"/>
                </a:schemeClr>
              </a:solidFill>
              <a:latin typeface="Gotham Rounded Light" pitchFamily="2" charset="0"/>
              <a:cs typeface="Arial Black" panose="020B0604020202020204" pitchFamily="34" charset="0"/>
            </a:endParaRPr>
          </a:p>
          <a:p>
            <a:pPr algn="ctr"/>
            <a:r>
              <a:rPr lang="es-CO" sz="3369" dirty="0">
                <a:solidFill>
                  <a:schemeClr val="tx1">
                    <a:lumMod val="50000"/>
                    <a:lumOff val="50000"/>
                  </a:schemeClr>
                </a:solidFill>
                <a:latin typeface="Gotham Rounded Light" pitchFamily="2" charset="0"/>
                <a:cs typeface="Arial Black" panose="020B0604020202020204" pitchFamily="34" charset="0"/>
              </a:rPr>
              <a:t> </a:t>
            </a:r>
            <a:r>
              <a:rPr lang="es-CO" sz="3369" dirty="0">
                <a:latin typeface="Arial" panose="020B0604020202020204" pitchFamily="34" charset="0"/>
                <a:cs typeface="Arial" panose="020B0604020202020204" pitchFamily="34" charset="0"/>
              </a:rPr>
              <a:t>La primera compañía de</a:t>
            </a:r>
            <a:r>
              <a:rPr lang="es-CO" sz="3369" dirty="0">
                <a:solidFill>
                  <a:schemeClr val="tx1">
                    <a:lumMod val="50000"/>
                    <a:lumOff val="50000"/>
                  </a:schemeClr>
                </a:solidFill>
                <a:latin typeface="Arial" panose="020B0604020202020204" pitchFamily="34" charset="0"/>
                <a:cs typeface="Arial" panose="020B0604020202020204" pitchFamily="34" charset="0"/>
              </a:rPr>
              <a:t> </a:t>
            </a:r>
            <a:r>
              <a:rPr lang="es-CO" sz="3369" b="1" dirty="0">
                <a:solidFill>
                  <a:srgbClr val="174579"/>
                </a:solidFill>
                <a:latin typeface="Arial" panose="020B0604020202020204" pitchFamily="34" charset="0"/>
                <a:cs typeface="Arial" panose="020B0604020202020204" pitchFamily="34" charset="0"/>
              </a:rPr>
              <a:t>Servicios</a:t>
            </a:r>
            <a:r>
              <a:rPr lang="es-CO" sz="3369" b="1" dirty="0">
                <a:solidFill>
                  <a:srgbClr val="7030A0"/>
                </a:solidFill>
                <a:latin typeface="Arial" panose="020B0604020202020204" pitchFamily="34" charset="0"/>
                <a:cs typeface="Arial" panose="020B0604020202020204" pitchFamily="34" charset="0"/>
              </a:rPr>
              <a:t>  </a:t>
            </a:r>
          </a:p>
          <a:p>
            <a:pPr algn="ctr"/>
            <a:r>
              <a:rPr lang="es-CO" sz="3369" b="1" dirty="0">
                <a:solidFill>
                  <a:srgbClr val="174579"/>
                </a:solidFill>
                <a:latin typeface="Arial" panose="020B0604020202020204" pitchFamily="34" charset="0"/>
                <a:cs typeface="Arial" panose="020B0604020202020204" pitchFamily="34" charset="0"/>
              </a:rPr>
              <a:t>Esenciales</a:t>
            </a:r>
            <a:r>
              <a:rPr lang="es-CO" sz="3369" dirty="0">
                <a:solidFill>
                  <a:schemeClr val="tx1">
                    <a:lumMod val="50000"/>
                    <a:lumOff val="50000"/>
                  </a:schemeClr>
                </a:solidFill>
                <a:latin typeface="Arial" panose="020B0604020202020204" pitchFamily="34" charset="0"/>
                <a:cs typeface="Arial" panose="020B0604020202020204" pitchFamily="34" charset="0"/>
              </a:rPr>
              <a:t> </a:t>
            </a:r>
            <a:r>
              <a:rPr lang="es-CO" sz="3369" dirty="0">
                <a:latin typeface="Arial" panose="020B0604020202020204" pitchFamily="34" charset="0"/>
                <a:cs typeface="Arial" panose="020B0604020202020204" pitchFamily="34" charset="0"/>
              </a:rPr>
              <a:t>que te premia por recomendar</a:t>
            </a:r>
          </a:p>
        </p:txBody>
      </p:sp>
      <p:pic>
        <p:nvPicPr>
          <p:cNvPr id="11" name="Imagen 10">
            <a:extLst>
              <a:ext uri="{FF2B5EF4-FFF2-40B4-BE49-F238E27FC236}">
                <a16:creationId xmlns:a16="http://schemas.microsoft.com/office/drawing/2014/main" id="{37BF4DCE-27CD-4D48-B639-EC4B7BB7F71B}"/>
              </a:ext>
            </a:extLst>
          </p:cNvPr>
          <p:cNvPicPr>
            <a:picLocks noChangeAspect="1"/>
          </p:cNvPicPr>
          <p:nvPr/>
        </p:nvPicPr>
        <p:blipFill>
          <a:blip r:embed="rId4"/>
          <a:stretch>
            <a:fillRect/>
          </a:stretch>
        </p:blipFill>
        <p:spPr>
          <a:xfrm>
            <a:off x="1544761" y="5150585"/>
            <a:ext cx="911170" cy="774229"/>
          </a:xfrm>
          <a:prstGeom prst="rect">
            <a:avLst/>
          </a:prstGeom>
        </p:spPr>
      </p:pic>
      <p:pic>
        <p:nvPicPr>
          <p:cNvPr id="12" name="Imagen 11" descr="Imagen que contiene imágenes prediseñadas&#10;&#10;Descripción generada automáticamente">
            <a:extLst>
              <a:ext uri="{FF2B5EF4-FFF2-40B4-BE49-F238E27FC236}">
                <a16:creationId xmlns:a16="http://schemas.microsoft.com/office/drawing/2014/main" id="{7E84B4B0-89C1-244A-9A42-0DA94DE69E36}"/>
              </a:ext>
            </a:extLst>
          </p:cNvPr>
          <p:cNvPicPr>
            <a:picLocks noChangeAspect="1"/>
          </p:cNvPicPr>
          <p:nvPr/>
        </p:nvPicPr>
        <p:blipFill>
          <a:blip r:embed="rId5"/>
          <a:stretch>
            <a:fillRect/>
          </a:stretch>
        </p:blipFill>
        <p:spPr>
          <a:xfrm>
            <a:off x="397042" y="5139922"/>
            <a:ext cx="1010104" cy="748667"/>
          </a:xfrm>
          <a:prstGeom prst="rect">
            <a:avLst/>
          </a:prstGeom>
        </p:spPr>
      </p:pic>
      <p:pic>
        <p:nvPicPr>
          <p:cNvPr id="15" name="Imagen 14">
            <a:extLst>
              <a:ext uri="{FF2B5EF4-FFF2-40B4-BE49-F238E27FC236}">
                <a16:creationId xmlns:a16="http://schemas.microsoft.com/office/drawing/2014/main" id="{BA7382DF-D67E-ED4A-994E-987B8A047AAD}"/>
              </a:ext>
            </a:extLst>
          </p:cNvPr>
          <p:cNvPicPr>
            <a:picLocks noChangeAspect="1"/>
          </p:cNvPicPr>
          <p:nvPr/>
        </p:nvPicPr>
        <p:blipFill rotWithShape="1">
          <a:blip r:embed="rId6"/>
          <a:srcRect t="30417" b="26082"/>
          <a:stretch/>
        </p:blipFill>
        <p:spPr>
          <a:xfrm>
            <a:off x="8777560" y="5373000"/>
            <a:ext cx="993962" cy="432380"/>
          </a:xfrm>
          <a:prstGeom prst="rect">
            <a:avLst/>
          </a:prstGeom>
        </p:spPr>
      </p:pic>
      <p:cxnSp>
        <p:nvCxnSpPr>
          <p:cNvPr id="16" name="Conector recto 15">
            <a:extLst>
              <a:ext uri="{FF2B5EF4-FFF2-40B4-BE49-F238E27FC236}">
                <a16:creationId xmlns:a16="http://schemas.microsoft.com/office/drawing/2014/main" id="{7FB84C41-31BB-E142-AE77-F4729603C3A7}"/>
              </a:ext>
            </a:extLst>
          </p:cNvPr>
          <p:cNvCxnSpPr/>
          <p:nvPr/>
        </p:nvCxnSpPr>
        <p:spPr>
          <a:xfrm>
            <a:off x="820392" y="3305714"/>
            <a:ext cx="10208413"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9D1CE6AF-D51B-E34E-805B-3B868B0AB52D}"/>
              </a:ext>
            </a:extLst>
          </p:cNvPr>
          <p:cNvCxnSpPr/>
          <p:nvPr/>
        </p:nvCxnSpPr>
        <p:spPr>
          <a:xfrm>
            <a:off x="820392" y="4697792"/>
            <a:ext cx="10208413"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pic>
        <p:nvPicPr>
          <p:cNvPr id="19" name="Imagen 18">
            <a:extLst>
              <a:ext uri="{FF2B5EF4-FFF2-40B4-BE49-F238E27FC236}">
                <a16:creationId xmlns:a16="http://schemas.microsoft.com/office/drawing/2014/main" id="{BC97C7BE-7EE3-4644-B42F-0B78DA076B43}"/>
              </a:ext>
            </a:extLst>
          </p:cNvPr>
          <p:cNvPicPr>
            <a:picLocks noChangeAspect="1"/>
          </p:cNvPicPr>
          <p:nvPr/>
        </p:nvPicPr>
        <p:blipFill rotWithShape="1">
          <a:blip r:embed="rId7"/>
          <a:srcRect r="18352" b="45106"/>
          <a:stretch/>
        </p:blipFill>
        <p:spPr>
          <a:xfrm>
            <a:off x="7172378" y="5290113"/>
            <a:ext cx="1540802" cy="531775"/>
          </a:xfrm>
          <a:prstGeom prst="rect">
            <a:avLst/>
          </a:prstGeom>
        </p:spPr>
      </p:pic>
      <p:pic>
        <p:nvPicPr>
          <p:cNvPr id="20" name="Imagen 19">
            <a:extLst>
              <a:ext uri="{FF2B5EF4-FFF2-40B4-BE49-F238E27FC236}">
                <a16:creationId xmlns:a16="http://schemas.microsoft.com/office/drawing/2014/main" id="{BA73AE9C-157A-8D42-8973-77CA96E524EF}"/>
              </a:ext>
            </a:extLst>
          </p:cNvPr>
          <p:cNvPicPr>
            <a:picLocks noChangeAspect="1"/>
          </p:cNvPicPr>
          <p:nvPr/>
        </p:nvPicPr>
        <p:blipFill>
          <a:blip r:embed="rId8">
            <a:biLevel thresh="75000"/>
          </a:blip>
          <a:stretch>
            <a:fillRect/>
          </a:stretch>
        </p:blipFill>
        <p:spPr>
          <a:xfrm>
            <a:off x="6054135" y="5091688"/>
            <a:ext cx="1053863" cy="1064095"/>
          </a:xfrm>
          <a:prstGeom prst="rect">
            <a:avLst/>
          </a:prstGeom>
        </p:spPr>
      </p:pic>
      <p:pic>
        <p:nvPicPr>
          <p:cNvPr id="21" name="Imagen 20">
            <a:extLst>
              <a:ext uri="{FF2B5EF4-FFF2-40B4-BE49-F238E27FC236}">
                <a16:creationId xmlns:a16="http://schemas.microsoft.com/office/drawing/2014/main" id="{61D2D726-3FC7-9548-ABFC-8114533A6906}"/>
              </a:ext>
            </a:extLst>
          </p:cNvPr>
          <p:cNvPicPr>
            <a:picLocks noChangeAspect="1"/>
          </p:cNvPicPr>
          <p:nvPr/>
        </p:nvPicPr>
        <p:blipFill>
          <a:blip r:embed="rId9">
            <a:biLevel thresh="75000"/>
            <a:extLst>
              <a:ext uri="{BEBA8EAE-BF5A-486C-A8C5-ECC9F3942E4B}">
                <a14:imgProps xmlns:a14="http://schemas.microsoft.com/office/drawing/2010/main">
                  <a14:imgLayer>
                    <a14:imgEffect>
                      <a14:colorTemperature colorTemp="11500"/>
                    </a14:imgEffect>
                    <a14:imgEffect>
                      <a14:saturation sat="400000"/>
                    </a14:imgEffect>
                  </a14:imgLayer>
                </a14:imgProps>
              </a:ext>
            </a:extLst>
          </a:blip>
          <a:stretch>
            <a:fillRect/>
          </a:stretch>
        </p:blipFill>
        <p:spPr>
          <a:xfrm>
            <a:off x="4919068" y="5220056"/>
            <a:ext cx="1014613" cy="831180"/>
          </a:xfrm>
          <a:prstGeom prst="rect">
            <a:avLst/>
          </a:prstGeom>
        </p:spPr>
      </p:pic>
      <p:pic>
        <p:nvPicPr>
          <p:cNvPr id="22" name="Imagen 21">
            <a:extLst>
              <a:ext uri="{FF2B5EF4-FFF2-40B4-BE49-F238E27FC236}">
                <a16:creationId xmlns:a16="http://schemas.microsoft.com/office/drawing/2014/main" id="{8AB4D2C7-9BF3-FE49-8F9F-15D628389463}"/>
              </a:ext>
            </a:extLst>
          </p:cNvPr>
          <p:cNvPicPr>
            <a:picLocks noChangeAspect="1"/>
          </p:cNvPicPr>
          <p:nvPr/>
        </p:nvPicPr>
        <p:blipFill>
          <a:blip r:embed="rId10"/>
          <a:stretch>
            <a:fillRect/>
          </a:stretch>
        </p:blipFill>
        <p:spPr>
          <a:xfrm>
            <a:off x="9877242" y="5347738"/>
            <a:ext cx="1625416" cy="496655"/>
          </a:xfrm>
          <a:prstGeom prst="rect">
            <a:avLst/>
          </a:prstGeom>
        </p:spPr>
      </p:pic>
      <p:pic>
        <p:nvPicPr>
          <p:cNvPr id="24" name="Imagen 23">
            <a:extLst>
              <a:ext uri="{FF2B5EF4-FFF2-40B4-BE49-F238E27FC236}">
                <a16:creationId xmlns:a16="http://schemas.microsoft.com/office/drawing/2014/main" id="{A49A53F8-6F9C-9745-806B-AD1E4AA31766}"/>
              </a:ext>
            </a:extLst>
          </p:cNvPr>
          <p:cNvPicPr>
            <a:picLocks noChangeAspect="1"/>
          </p:cNvPicPr>
          <p:nvPr/>
        </p:nvPicPr>
        <p:blipFill>
          <a:blip r:embed="rId11"/>
          <a:stretch>
            <a:fillRect/>
          </a:stretch>
        </p:blipFill>
        <p:spPr>
          <a:xfrm>
            <a:off x="2678548" y="1264852"/>
            <a:ext cx="6834914" cy="1783913"/>
          </a:xfrm>
          <a:prstGeom prst="rect">
            <a:avLst/>
          </a:prstGeom>
          <a:effectLst>
            <a:outerShdw blurRad="50800" dist="38100" dir="2700000" algn="tl" rotWithShape="0">
              <a:prstClr val="black">
                <a:alpha val="40000"/>
              </a:prstClr>
            </a:outerShdw>
          </a:effectLst>
        </p:spPr>
      </p:pic>
      <p:sp>
        <p:nvSpPr>
          <p:cNvPr id="18" name="Title 5">
            <a:extLst>
              <a:ext uri="{FF2B5EF4-FFF2-40B4-BE49-F238E27FC236}">
                <a16:creationId xmlns:a16="http://schemas.microsoft.com/office/drawing/2014/main" id="{D430AE79-1BBA-1D40-BF60-CC9A52AFD377}"/>
              </a:ext>
            </a:extLst>
          </p:cNvPr>
          <p:cNvSpPr txBox="1">
            <a:spLocks/>
          </p:cNvSpPr>
          <p:nvPr/>
        </p:nvSpPr>
        <p:spPr>
          <a:xfrm>
            <a:off x="-1" y="6449195"/>
            <a:ext cx="1552353" cy="324640"/>
          </a:xfrm>
          <a:prstGeom prst="rect">
            <a:avLst/>
          </a:prstGeom>
          <a:noFill/>
          <a:ln>
            <a:no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600" dirty="0">
                <a:solidFill>
                  <a:srgbClr val="6D75A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t>
            </a:r>
            <a:r>
              <a:rPr lang="en-US" sz="1600" dirty="0" err="1">
                <a:solidFill>
                  <a:srgbClr val="6D75A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NextGenNow</a:t>
            </a:r>
            <a:endParaRPr lang="en-US" sz="1600" dirty="0">
              <a:solidFill>
                <a:srgbClr val="6D75A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pic>
        <p:nvPicPr>
          <p:cNvPr id="26" name="Picture 27">
            <a:extLst>
              <a:ext uri="{FF2B5EF4-FFF2-40B4-BE49-F238E27FC236}">
                <a16:creationId xmlns:a16="http://schemas.microsoft.com/office/drawing/2014/main" id="{14AAD655-A9D2-2140-909C-F27927E32534}"/>
              </a:ext>
            </a:extLst>
          </p:cNvPr>
          <p:cNvPicPr>
            <a:picLocks noChangeAspect="1"/>
          </p:cNvPicPr>
          <p:nvPr/>
        </p:nvPicPr>
        <p:blipFill>
          <a:blip r:embed="rId12"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1495670" y="6577416"/>
            <a:ext cx="548874" cy="143256"/>
          </a:xfrm>
          <a:prstGeom prst="rect">
            <a:avLst/>
          </a:prstGeom>
        </p:spPr>
      </p:pic>
      <p:pic>
        <p:nvPicPr>
          <p:cNvPr id="3" name="Imagen 2">
            <a:extLst>
              <a:ext uri="{FF2B5EF4-FFF2-40B4-BE49-F238E27FC236}">
                <a16:creationId xmlns:a16="http://schemas.microsoft.com/office/drawing/2014/main" id="{286FDB4E-7992-3D42-9493-73D09E1FEDBB}"/>
              </a:ext>
            </a:extLst>
          </p:cNvPr>
          <p:cNvPicPr>
            <a:picLocks noChangeAspect="1"/>
          </p:cNvPicPr>
          <p:nvPr/>
        </p:nvPicPr>
        <p:blipFill rotWithShape="1">
          <a:blip r:embed="rId13"/>
          <a:srcRect t="21553" b="21554"/>
          <a:stretch/>
        </p:blipFill>
        <p:spPr>
          <a:xfrm>
            <a:off x="2455838" y="5196461"/>
            <a:ext cx="1325404" cy="754066"/>
          </a:xfrm>
          <a:prstGeom prst="rect">
            <a:avLst/>
          </a:prstGeom>
        </p:spPr>
      </p:pic>
      <p:pic>
        <p:nvPicPr>
          <p:cNvPr id="5" name="Imagen 4">
            <a:extLst>
              <a:ext uri="{FF2B5EF4-FFF2-40B4-BE49-F238E27FC236}">
                <a16:creationId xmlns:a16="http://schemas.microsoft.com/office/drawing/2014/main" id="{B9D7C7A0-CD04-3740-BED2-3C61E001888D}"/>
              </a:ext>
            </a:extLst>
          </p:cNvPr>
          <p:cNvPicPr>
            <a:picLocks noChangeAspect="1"/>
          </p:cNvPicPr>
          <p:nvPr/>
        </p:nvPicPr>
        <p:blipFill>
          <a:blip r:embed="rId14"/>
          <a:stretch>
            <a:fillRect/>
          </a:stretch>
        </p:blipFill>
        <p:spPr>
          <a:xfrm>
            <a:off x="3795914" y="5102544"/>
            <a:ext cx="974774" cy="974774"/>
          </a:xfrm>
          <a:prstGeom prst="rect">
            <a:avLst/>
          </a:prstGeom>
        </p:spPr>
      </p:pic>
    </p:spTree>
    <p:extLst>
      <p:ext uri="{BB962C8B-B14F-4D97-AF65-F5344CB8AC3E}">
        <p14:creationId xmlns:p14="http://schemas.microsoft.com/office/powerpoint/2010/main" val="1894350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a:extLst>
              <a:ext uri="{FF2B5EF4-FFF2-40B4-BE49-F238E27FC236}">
                <a16:creationId xmlns:a16="http://schemas.microsoft.com/office/drawing/2014/main" id="{5CA5E5EF-B8E2-9849-B328-596C62AD8BE4}"/>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b="3333"/>
          <a:stretch/>
        </p:blipFill>
        <p:spPr>
          <a:xfrm rot="10800000">
            <a:off x="-1" y="0"/>
            <a:ext cx="12192000" cy="6858000"/>
          </a:xfrm>
          <a:prstGeom prst="rect">
            <a:avLst/>
          </a:prstGeom>
        </p:spPr>
      </p:pic>
      <p:sp>
        <p:nvSpPr>
          <p:cNvPr id="30" name="Rectangle 29">
            <a:extLst>
              <a:ext uri="{FF2B5EF4-FFF2-40B4-BE49-F238E27FC236}">
                <a16:creationId xmlns:a16="http://schemas.microsoft.com/office/drawing/2014/main" id="{86E43FD8-F7EA-0441-A708-EC6C46C25308}"/>
              </a:ext>
            </a:extLst>
          </p:cNvPr>
          <p:cNvSpPr/>
          <p:nvPr/>
        </p:nvSpPr>
        <p:spPr>
          <a:xfrm>
            <a:off x="775856" y="3647497"/>
            <a:ext cx="2183495" cy="707886"/>
          </a:xfrm>
          <a:prstGeom prst="rect">
            <a:avLst/>
          </a:prstGeom>
        </p:spPr>
        <p:txBody>
          <a:bodyPr wrap="square">
            <a:spAutoFit/>
          </a:bodyPr>
          <a:lstStyle/>
          <a:p>
            <a:pPr algn="ctr"/>
            <a:r>
              <a:rPr lang="es-ES" sz="2000" dirty="0">
                <a:solidFill>
                  <a:schemeClr val="tx1">
                    <a:lumMod val="85000"/>
                    <a:lumOff val="15000"/>
                  </a:schemeClr>
                </a:solidFill>
                <a:latin typeface="Helvetica" pitchFamily="2" charset="0"/>
              </a:rPr>
              <a:t>Operando </a:t>
            </a:r>
          </a:p>
          <a:p>
            <a:pPr algn="ctr"/>
            <a:r>
              <a:rPr lang="es-ES" sz="2000" b="1" dirty="0">
                <a:solidFill>
                  <a:schemeClr val="tx1">
                    <a:lumMod val="85000"/>
                    <a:lumOff val="15000"/>
                  </a:schemeClr>
                </a:solidFill>
                <a:latin typeface="Helvetica" pitchFamily="2" charset="0"/>
              </a:rPr>
              <a:t>desde 1993</a:t>
            </a:r>
            <a:endParaRPr lang="es-ES" sz="2000" dirty="0">
              <a:solidFill>
                <a:schemeClr val="tx1">
                  <a:lumMod val="85000"/>
                  <a:lumOff val="15000"/>
                </a:schemeClr>
              </a:solidFill>
              <a:latin typeface="Helvetica" pitchFamily="2" charset="0"/>
            </a:endParaRPr>
          </a:p>
        </p:txBody>
      </p:sp>
      <p:sp>
        <p:nvSpPr>
          <p:cNvPr id="31" name="Rectangle 30">
            <a:extLst>
              <a:ext uri="{FF2B5EF4-FFF2-40B4-BE49-F238E27FC236}">
                <a16:creationId xmlns:a16="http://schemas.microsoft.com/office/drawing/2014/main" id="{8B892A22-BD0D-4C41-A8E7-F682CC5AFF28}"/>
              </a:ext>
            </a:extLst>
          </p:cNvPr>
          <p:cNvSpPr/>
          <p:nvPr/>
        </p:nvSpPr>
        <p:spPr>
          <a:xfrm>
            <a:off x="3720001" y="3647496"/>
            <a:ext cx="2294781" cy="1015663"/>
          </a:xfrm>
          <a:prstGeom prst="rect">
            <a:avLst/>
          </a:prstGeom>
        </p:spPr>
        <p:txBody>
          <a:bodyPr wrap="square">
            <a:spAutoFit/>
          </a:bodyPr>
          <a:lstStyle/>
          <a:p>
            <a:pPr algn="ctr"/>
            <a:r>
              <a:rPr lang="es-ES" sz="2000" dirty="0">
                <a:solidFill>
                  <a:schemeClr val="tx1">
                    <a:lumMod val="85000"/>
                    <a:lumOff val="15000"/>
                  </a:schemeClr>
                </a:solidFill>
                <a:latin typeface="Helvetica" pitchFamily="2" charset="0"/>
              </a:rPr>
              <a:t>Crecimiento en</a:t>
            </a:r>
          </a:p>
          <a:p>
            <a:pPr algn="ctr"/>
            <a:r>
              <a:rPr lang="es-ES" sz="2000" b="1" dirty="0">
                <a:solidFill>
                  <a:schemeClr val="tx1">
                    <a:lumMod val="85000"/>
                    <a:lumOff val="15000"/>
                  </a:schemeClr>
                </a:solidFill>
                <a:latin typeface="Helvetica" pitchFamily="2" charset="0"/>
              </a:rPr>
              <a:t>4 continentes</a:t>
            </a:r>
          </a:p>
          <a:p>
            <a:pPr algn="ctr"/>
            <a:r>
              <a:rPr lang="es-ES" sz="2000" b="1" dirty="0">
                <a:solidFill>
                  <a:schemeClr val="tx1">
                    <a:lumMod val="85000"/>
                    <a:lumOff val="15000"/>
                  </a:schemeClr>
                </a:solidFill>
                <a:latin typeface="Helvetica" pitchFamily="2" charset="0"/>
              </a:rPr>
              <a:t>27 países</a:t>
            </a:r>
            <a:endParaRPr lang="es-ES" sz="2000" dirty="0">
              <a:solidFill>
                <a:schemeClr val="tx1">
                  <a:lumMod val="85000"/>
                  <a:lumOff val="15000"/>
                </a:schemeClr>
              </a:solidFill>
              <a:latin typeface="Helvetica" pitchFamily="2" charset="0"/>
            </a:endParaRPr>
          </a:p>
        </p:txBody>
      </p:sp>
      <p:sp>
        <p:nvSpPr>
          <p:cNvPr id="32" name="Rectangle 31">
            <a:extLst>
              <a:ext uri="{FF2B5EF4-FFF2-40B4-BE49-F238E27FC236}">
                <a16:creationId xmlns:a16="http://schemas.microsoft.com/office/drawing/2014/main" id="{749DFFE1-B767-544A-BCA5-C187CEA0487A}"/>
              </a:ext>
            </a:extLst>
          </p:cNvPr>
          <p:cNvSpPr/>
          <p:nvPr/>
        </p:nvSpPr>
        <p:spPr>
          <a:xfrm>
            <a:off x="6474637" y="3647495"/>
            <a:ext cx="2551542" cy="1323439"/>
          </a:xfrm>
          <a:prstGeom prst="rect">
            <a:avLst/>
          </a:prstGeom>
        </p:spPr>
        <p:txBody>
          <a:bodyPr wrap="square">
            <a:spAutoFit/>
          </a:bodyPr>
          <a:lstStyle/>
          <a:p>
            <a:pPr algn="ctr"/>
            <a:r>
              <a:rPr lang="es-ES" sz="2000" dirty="0">
                <a:solidFill>
                  <a:schemeClr val="tx1">
                    <a:lumMod val="85000"/>
                    <a:lumOff val="15000"/>
                  </a:schemeClr>
                </a:solidFill>
                <a:latin typeface="Helvetica" pitchFamily="2" charset="0"/>
              </a:rPr>
              <a:t>En los últimos </a:t>
            </a:r>
          </a:p>
          <a:p>
            <a:pPr algn="ctr"/>
            <a:r>
              <a:rPr lang="es-ES" sz="2000" b="1" dirty="0">
                <a:solidFill>
                  <a:schemeClr val="tx1">
                    <a:lumMod val="85000"/>
                    <a:lumOff val="15000"/>
                  </a:schemeClr>
                </a:solidFill>
                <a:latin typeface="Helvetica" pitchFamily="2" charset="0"/>
              </a:rPr>
              <a:t>5 años más de </a:t>
            </a:r>
          </a:p>
          <a:p>
            <a:pPr algn="ctr"/>
            <a:r>
              <a:rPr lang="es-ES" sz="2000" b="1" dirty="0">
                <a:latin typeface="Helvetica" pitchFamily="2" charset="0"/>
              </a:rPr>
              <a:t>4$ Billones en ingresos</a:t>
            </a:r>
            <a:endParaRPr lang="es-ES" sz="2000" b="1" dirty="0">
              <a:solidFill>
                <a:schemeClr val="tx1">
                  <a:lumMod val="85000"/>
                  <a:lumOff val="15000"/>
                </a:schemeClr>
              </a:solidFill>
              <a:latin typeface="Helvetica" pitchFamily="2" charset="0"/>
            </a:endParaRPr>
          </a:p>
        </p:txBody>
      </p:sp>
      <p:sp>
        <p:nvSpPr>
          <p:cNvPr id="33" name="Rectangle 32">
            <a:extLst>
              <a:ext uri="{FF2B5EF4-FFF2-40B4-BE49-F238E27FC236}">
                <a16:creationId xmlns:a16="http://schemas.microsoft.com/office/drawing/2014/main" id="{24C7EC20-301D-A54F-8FD2-9725D5522B07}"/>
              </a:ext>
            </a:extLst>
          </p:cNvPr>
          <p:cNvSpPr/>
          <p:nvPr/>
        </p:nvSpPr>
        <p:spPr>
          <a:xfrm>
            <a:off x="9209987" y="3647494"/>
            <a:ext cx="2859045" cy="1015663"/>
          </a:xfrm>
          <a:prstGeom prst="rect">
            <a:avLst/>
          </a:prstGeom>
        </p:spPr>
        <p:txBody>
          <a:bodyPr wrap="square">
            <a:spAutoFit/>
          </a:bodyPr>
          <a:lstStyle/>
          <a:p>
            <a:pPr algn="ctr"/>
            <a:r>
              <a:rPr lang="es-ES" sz="2000" dirty="0">
                <a:solidFill>
                  <a:schemeClr val="tx1">
                    <a:lumMod val="85000"/>
                    <a:lumOff val="15000"/>
                  </a:schemeClr>
                </a:solidFill>
                <a:latin typeface="Helvetica" pitchFamily="2" charset="0"/>
              </a:rPr>
              <a:t>Ha adquirido </a:t>
            </a:r>
          </a:p>
          <a:p>
            <a:pPr algn="ctr"/>
            <a:r>
              <a:rPr lang="es-ES" sz="2000" b="1" dirty="0">
                <a:solidFill>
                  <a:schemeClr val="tx1">
                    <a:lumMod val="85000"/>
                    <a:lumOff val="15000"/>
                  </a:schemeClr>
                </a:solidFill>
                <a:latin typeface="Helvetica" pitchFamily="2" charset="0"/>
              </a:rPr>
              <a:t>millones de clientes </a:t>
            </a:r>
          </a:p>
          <a:p>
            <a:pPr algn="ctr"/>
            <a:r>
              <a:rPr lang="es-ES" sz="2000" b="1" dirty="0">
                <a:solidFill>
                  <a:schemeClr val="tx1">
                    <a:lumMod val="85000"/>
                    <a:lumOff val="15000"/>
                  </a:schemeClr>
                </a:solidFill>
                <a:latin typeface="Helvetica" pitchFamily="2" charset="0"/>
              </a:rPr>
              <a:t>en todo el mundo</a:t>
            </a:r>
          </a:p>
        </p:txBody>
      </p:sp>
      <p:sp>
        <p:nvSpPr>
          <p:cNvPr id="41" name="TextBox 40">
            <a:extLst>
              <a:ext uri="{FF2B5EF4-FFF2-40B4-BE49-F238E27FC236}">
                <a16:creationId xmlns:a16="http://schemas.microsoft.com/office/drawing/2014/main" id="{87A7784C-0A43-534D-8C09-ECC8DE6CBE76}"/>
              </a:ext>
            </a:extLst>
          </p:cNvPr>
          <p:cNvSpPr txBox="1"/>
          <p:nvPr/>
        </p:nvSpPr>
        <p:spPr>
          <a:xfrm>
            <a:off x="1" y="5344444"/>
            <a:ext cx="12192000" cy="954107"/>
          </a:xfrm>
          <a:prstGeom prst="rect">
            <a:avLst/>
          </a:prstGeom>
          <a:solidFill>
            <a:srgbClr val="469FD6"/>
          </a:solidFill>
        </p:spPr>
        <p:txBody>
          <a:bodyPr wrap="square" rtlCol="0">
            <a:spAutoFit/>
          </a:bodyPr>
          <a:lstStyle/>
          <a:p>
            <a:pPr algn="ctr"/>
            <a:r>
              <a:rPr lang="es-ES" sz="2800" b="1" dirty="0">
                <a:solidFill>
                  <a:schemeClr val="bg1"/>
                </a:solidFill>
                <a:latin typeface="Helvetica" pitchFamily="2" charset="0"/>
              </a:rPr>
              <a:t>La compañía #1 del mundo en venta directa </a:t>
            </a:r>
          </a:p>
          <a:p>
            <a:pPr algn="ctr"/>
            <a:r>
              <a:rPr lang="es-ES" sz="2800" dirty="0">
                <a:solidFill>
                  <a:schemeClr val="bg1"/>
                </a:solidFill>
                <a:latin typeface="Helvetica" pitchFamily="2" charset="0"/>
              </a:rPr>
              <a:t>de telecomunicaciones, energía y otros servicios esenciales</a:t>
            </a:r>
          </a:p>
        </p:txBody>
      </p:sp>
      <p:pic>
        <p:nvPicPr>
          <p:cNvPr id="50" name="Picture 49">
            <a:extLst>
              <a:ext uri="{FF2B5EF4-FFF2-40B4-BE49-F238E27FC236}">
                <a16:creationId xmlns:a16="http://schemas.microsoft.com/office/drawing/2014/main" id="{E71F794F-30CF-854B-8558-8B4BADBB99C7}"/>
              </a:ext>
            </a:extLst>
          </p:cNvPr>
          <p:cNvPicPr>
            <a:picLocks noChangeAspect="1"/>
          </p:cNvPicPr>
          <p:nvPr/>
        </p:nvPicPr>
        <p:blipFill>
          <a:blip r:embed="rId3"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1495670" y="6577416"/>
            <a:ext cx="548874" cy="143256"/>
          </a:xfrm>
          <a:prstGeom prst="rect">
            <a:avLst/>
          </a:prstGeom>
        </p:spPr>
      </p:pic>
      <p:cxnSp>
        <p:nvCxnSpPr>
          <p:cNvPr id="52" name="Straight Connector 51">
            <a:extLst>
              <a:ext uri="{FF2B5EF4-FFF2-40B4-BE49-F238E27FC236}">
                <a16:creationId xmlns:a16="http://schemas.microsoft.com/office/drawing/2014/main" id="{42D3EEE9-50E7-ED4D-ABC4-7E38E8EB0785}"/>
              </a:ext>
            </a:extLst>
          </p:cNvPr>
          <p:cNvCxnSpPr/>
          <p:nvPr/>
        </p:nvCxnSpPr>
        <p:spPr>
          <a:xfrm>
            <a:off x="3336322" y="1862055"/>
            <a:ext cx="0" cy="2856668"/>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2E958B8-42F8-994C-9E4B-04770D90CB42}"/>
              </a:ext>
            </a:extLst>
          </p:cNvPr>
          <p:cNvCxnSpPr/>
          <p:nvPr/>
        </p:nvCxnSpPr>
        <p:spPr>
          <a:xfrm>
            <a:off x="6268995" y="1862055"/>
            <a:ext cx="0" cy="2856668"/>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7E74987-149F-AD4F-BC11-0906825BA1DB}"/>
              </a:ext>
            </a:extLst>
          </p:cNvPr>
          <p:cNvCxnSpPr/>
          <p:nvPr/>
        </p:nvCxnSpPr>
        <p:spPr>
          <a:xfrm>
            <a:off x="9234613" y="1862055"/>
            <a:ext cx="0" cy="2856668"/>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5575332D-E99C-204A-BF99-02092BAC447D}"/>
              </a:ext>
            </a:extLst>
          </p:cNvPr>
          <p:cNvSpPr/>
          <p:nvPr/>
        </p:nvSpPr>
        <p:spPr>
          <a:xfrm>
            <a:off x="1164590" y="219958"/>
            <a:ext cx="10127348" cy="707886"/>
          </a:xfrm>
          <a:prstGeom prst="rect">
            <a:avLst/>
          </a:prstGeom>
        </p:spPr>
        <p:txBody>
          <a:bodyPr wrap="square">
            <a:spAutoFit/>
          </a:bodyPr>
          <a:lstStyle/>
          <a:p>
            <a:r>
              <a:rPr lang="es-ES" sz="4000" b="1" dirty="0">
                <a:solidFill>
                  <a:schemeClr val="tx1">
                    <a:lumMod val="85000"/>
                    <a:lumOff val="15000"/>
                  </a:schemeClr>
                </a:solidFill>
                <a:latin typeface="Helvetica" pitchFamily="2" charset="0"/>
              </a:rPr>
              <a:t>La Compañía: TRAYECTORIA DE ÉXITO</a:t>
            </a:r>
            <a:endParaRPr lang="es-ES" sz="4000" dirty="0">
              <a:solidFill>
                <a:schemeClr val="tx1">
                  <a:lumMod val="85000"/>
                  <a:lumOff val="15000"/>
                </a:schemeClr>
              </a:solidFill>
              <a:latin typeface="Helvetica" pitchFamily="2" charset="0"/>
            </a:endParaRPr>
          </a:p>
        </p:txBody>
      </p:sp>
      <p:pic>
        <p:nvPicPr>
          <p:cNvPr id="24" name="Picture 23">
            <a:extLst>
              <a:ext uri="{FF2B5EF4-FFF2-40B4-BE49-F238E27FC236}">
                <a16:creationId xmlns:a16="http://schemas.microsoft.com/office/drawing/2014/main" id="{FF30262D-21C4-AC45-A7F1-F8898AB248EB}"/>
              </a:ext>
            </a:extLst>
          </p:cNvPr>
          <p:cNvPicPr>
            <a:picLocks noChangeAspect="1"/>
          </p:cNvPicPr>
          <p:nvPr/>
        </p:nvPicPr>
        <p:blipFill rotWithShape="1">
          <a:blip r:embed="rId4"/>
          <a:srcRect l="52050" t="-9297"/>
          <a:stretch/>
        </p:blipFill>
        <p:spPr>
          <a:xfrm>
            <a:off x="0" y="219958"/>
            <a:ext cx="1041326" cy="652393"/>
          </a:xfrm>
          <a:prstGeom prst="rect">
            <a:avLst/>
          </a:prstGeom>
        </p:spPr>
      </p:pic>
      <p:pic>
        <p:nvPicPr>
          <p:cNvPr id="35" name="Picture 34">
            <a:extLst>
              <a:ext uri="{FF2B5EF4-FFF2-40B4-BE49-F238E27FC236}">
                <a16:creationId xmlns:a16="http://schemas.microsoft.com/office/drawing/2014/main" id="{1B22FBC6-08BC-1345-8DFC-4E04EEDE3D3C}"/>
              </a:ext>
            </a:extLst>
          </p:cNvPr>
          <p:cNvPicPr>
            <a:picLocks noChangeAspect="1"/>
          </p:cNvPicPr>
          <p:nvPr/>
        </p:nvPicPr>
        <p:blipFill>
          <a:blip r:embed="rId5">
            <a:duotone>
              <a:schemeClr val="accent4">
                <a:shade val="45000"/>
                <a:satMod val="135000"/>
              </a:schemeClr>
              <a:prstClr val="white"/>
            </a:duotone>
          </a:blip>
          <a:stretch>
            <a:fillRect/>
          </a:stretch>
        </p:blipFill>
        <p:spPr>
          <a:xfrm>
            <a:off x="7003831" y="2004028"/>
            <a:ext cx="1524136" cy="1509410"/>
          </a:xfrm>
          <a:prstGeom prst="rect">
            <a:avLst/>
          </a:prstGeom>
        </p:spPr>
      </p:pic>
      <p:pic>
        <p:nvPicPr>
          <p:cNvPr id="36" name="Picture 35">
            <a:extLst>
              <a:ext uri="{FF2B5EF4-FFF2-40B4-BE49-F238E27FC236}">
                <a16:creationId xmlns:a16="http://schemas.microsoft.com/office/drawing/2014/main" id="{250F3FCD-07BB-3941-859F-991A8FDCDAF1}"/>
              </a:ext>
            </a:extLst>
          </p:cNvPr>
          <p:cNvPicPr>
            <a:picLocks noChangeAspect="1"/>
          </p:cNvPicPr>
          <p:nvPr/>
        </p:nvPicPr>
        <p:blipFill>
          <a:blip r:embed="rId6">
            <a:duotone>
              <a:schemeClr val="accent2">
                <a:shade val="45000"/>
                <a:satMod val="135000"/>
              </a:schemeClr>
              <a:prstClr val="white"/>
            </a:duotone>
          </a:blip>
          <a:stretch>
            <a:fillRect/>
          </a:stretch>
        </p:blipFill>
        <p:spPr>
          <a:xfrm>
            <a:off x="1110295" y="2004028"/>
            <a:ext cx="1447800" cy="1447800"/>
          </a:xfrm>
          <a:prstGeom prst="rect">
            <a:avLst/>
          </a:prstGeom>
        </p:spPr>
      </p:pic>
      <p:pic>
        <p:nvPicPr>
          <p:cNvPr id="37" name="Picture 36">
            <a:extLst>
              <a:ext uri="{FF2B5EF4-FFF2-40B4-BE49-F238E27FC236}">
                <a16:creationId xmlns:a16="http://schemas.microsoft.com/office/drawing/2014/main" id="{8F4F6125-CA47-714F-8876-7316E6C980BC}"/>
              </a:ext>
            </a:extLst>
          </p:cNvPr>
          <p:cNvPicPr>
            <a:picLocks noChangeAspect="1"/>
          </p:cNvPicPr>
          <p:nvPr/>
        </p:nvPicPr>
        <p:blipFill>
          <a:blip r:embed="rId7">
            <a:duotone>
              <a:schemeClr val="accent1">
                <a:shade val="45000"/>
                <a:satMod val="135000"/>
              </a:schemeClr>
              <a:prstClr val="white"/>
            </a:duotone>
          </a:blip>
          <a:stretch>
            <a:fillRect/>
          </a:stretch>
        </p:blipFill>
        <p:spPr>
          <a:xfrm>
            <a:off x="4114550" y="2004028"/>
            <a:ext cx="1447800" cy="1447800"/>
          </a:xfrm>
          <a:prstGeom prst="rect">
            <a:avLst/>
          </a:prstGeom>
        </p:spPr>
      </p:pic>
      <p:pic>
        <p:nvPicPr>
          <p:cNvPr id="38" name="Picture 37">
            <a:extLst>
              <a:ext uri="{FF2B5EF4-FFF2-40B4-BE49-F238E27FC236}">
                <a16:creationId xmlns:a16="http://schemas.microsoft.com/office/drawing/2014/main" id="{1A4B66CE-B356-E946-9A89-70609173AF7E}"/>
              </a:ext>
            </a:extLst>
          </p:cNvPr>
          <p:cNvPicPr>
            <a:picLocks noChangeAspect="1"/>
          </p:cNvPicPr>
          <p:nvPr/>
        </p:nvPicPr>
        <p:blipFill>
          <a:blip r:embed="rId8">
            <a:duotone>
              <a:schemeClr val="accent6">
                <a:shade val="45000"/>
                <a:satMod val="135000"/>
              </a:schemeClr>
              <a:prstClr val="white"/>
            </a:duotone>
          </a:blip>
          <a:stretch>
            <a:fillRect/>
          </a:stretch>
        </p:blipFill>
        <p:spPr>
          <a:xfrm>
            <a:off x="9844138" y="1926568"/>
            <a:ext cx="1447800" cy="1447800"/>
          </a:xfrm>
          <a:prstGeom prst="rect">
            <a:avLst/>
          </a:prstGeom>
        </p:spPr>
      </p:pic>
      <p:sp>
        <p:nvSpPr>
          <p:cNvPr id="18" name="Title 5">
            <a:extLst>
              <a:ext uri="{FF2B5EF4-FFF2-40B4-BE49-F238E27FC236}">
                <a16:creationId xmlns:a16="http://schemas.microsoft.com/office/drawing/2014/main" id="{84722315-056A-3E49-9CD9-4A84B54222CA}"/>
              </a:ext>
            </a:extLst>
          </p:cNvPr>
          <p:cNvSpPr txBox="1">
            <a:spLocks/>
          </p:cNvSpPr>
          <p:nvPr/>
        </p:nvSpPr>
        <p:spPr>
          <a:xfrm>
            <a:off x="-1" y="6449195"/>
            <a:ext cx="1552353" cy="324640"/>
          </a:xfrm>
          <a:prstGeom prst="rect">
            <a:avLst/>
          </a:prstGeom>
          <a:noFill/>
          <a:ln>
            <a:no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600" dirty="0">
                <a:solidFill>
                  <a:srgbClr val="6D75A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t>
            </a:r>
            <a:r>
              <a:rPr lang="en-US" sz="1600" dirty="0" err="1">
                <a:solidFill>
                  <a:srgbClr val="6D75A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NextGenNow</a:t>
            </a:r>
            <a:endParaRPr lang="en-US" sz="1600" dirty="0">
              <a:solidFill>
                <a:srgbClr val="6D75A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2130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descr="Imagen que contiene gráficos vectoriales&#10;&#10;Descripción generada automáticamente">
            <a:extLst>
              <a:ext uri="{FF2B5EF4-FFF2-40B4-BE49-F238E27FC236}">
                <a16:creationId xmlns:a16="http://schemas.microsoft.com/office/drawing/2014/main" id="{1790D491-51FA-9E4C-96B7-6E9FCE9D24D9}"/>
              </a:ext>
            </a:extLst>
          </p:cNvPr>
          <p:cNvPicPr>
            <a:picLocks noChangeAspect="1"/>
          </p:cNvPicPr>
          <p:nvPr/>
        </p:nvPicPr>
        <p:blipFill rotWithShape="1">
          <a:blip r:embed="rId3"/>
          <a:srcRect l="829" t="3317" b="19190"/>
          <a:stretch/>
        </p:blipFill>
        <p:spPr>
          <a:xfrm>
            <a:off x="11016651" y="6220594"/>
            <a:ext cx="682394" cy="293660"/>
          </a:xfrm>
          <a:prstGeom prst="rect">
            <a:avLst/>
          </a:prstGeom>
        </p:spPr>
      </p:pic>
      <p:pic>
        <p:nvPicPr>
          <p:cNvPr id="3" name="Imagen 2">
            <a:extLst>
              <a:ext uri="{FF2B5EF4-FFF2-40B4-BE49-F238E27FC236}">
                <a16:creationId xmlns:a16="http://schemas.microsoft.com/office/drawing/2014/main" id="{F4149C8C-7D91-EE43-A762-6A3791D2C528}"/>
              </a:ext>
            </a:extLst>
          </p:cNvPr>
          <p:cNvPicPr>
            <a:picLocks noChangeAspect="1"/>
          </p:cNvPicPr>
          <p:nvPr/>
        </p:nvPicPr>
        <p:blipFill rotWithShape="1">
          <a:blip r:embed="rId4"/>
          <a:srcRect b="6428"/>
          <a:stretch/>
        </p:blipFill>
        <p:spPr>
          <a:xfrm>
            <a:off x="-1" y="0"/>
            <a:ext cx="12192001" cy="6858000"/>
          </a:xfrm>
          <a:prstGeom prst="rect">
            <a:avLst/>
          </a:prstGeom>
        </p:spPr>
      </p:pic>
      <p:grpSp>
        <p:nvGrpSpPr>
          <p:cNvPr id="10" name="Grupo 9">
            <a:extLst>
              <a:ext uri="{FF2B5EF4-FFF2-40B4-BE49-F238E27FC236}">
                <a16:creationId xmlns:a16="http://schemas.microsoft.com/office/drawing/2014/main" id="{E7DA982C-45A4-3F4D-89EB-1952B2C99877}"/>
              </a:ext>
            </a:extLst>
          </p:cNvPr>
          <p:cNvGrpSpPr/>
          <p:nvPr/>
        </p:nvGrpSpPr>
        <p:grpSpPr>
          <a:xfrm>
            <a:off x="175302" y="4793611"/>
            <a:ext cx="1755341" cy="1755341"/>
            <a:chOff x="182344" y="2486023"/>
            <a:chExt cx="984865" cy="984865"/>
          </a:xfrm>
        </p:grpSpPr>
        <p:pic>
          <p:nvPicPr>
            <p:cNvPr id="6" name="Imagen 5">
              <a:extLst>
                <a:ext uri="{FF2B5EF4-FFF2-40B4-BE49-F238E27FC236}">
                  <a16:creationId xmlns:a16="http://schemas.microsoft.com/office/drawing/2014/main" id="{2C476526-3A6A-2F4C-B8D6-04117405E414}"/>
                </a:ext>
              </a:extLst>
            </p:cNvPr>
            <p:cNvPicPr>
              <a:picLocks noChangeAspect="1"/>
            </p:cNvPicPr>
            <p:nvPr/>
          </p:nvPicPr>
          <p:blipFill>
            <a:blip r:embed="rId5"/>
            <a:stretch>
              <a:fillRect/>
            </a:stretch>
          </p:blipFill>
          <p:spPr>
            <a:xfrm>
              <a:off x="182344" y="2486023"/>
              <a:ext cx="984865" cy="984865"/>
            </a:xfrm>
            <a:prstGeom prst="rect">
              <a:avLst/>
            </a:prstGeom>
          </p:spPr>
        </p:pic>
        <p:sp>
          <p:nvSpPr>
            <p:cNvPr id="9" name="CuadroTexto 8">
              <a:extLst>
                <a:ext uri="{FF2B5EF4-FFF2-40B4-BE49-F238E27FC236}">
                  <a16:creationId xmlns:a16="http://schemas.microsoft.com/office/drawing/2014/main" id="{5E6AA8D2-F707-A44A-8CC3-250ABECCF16E}"/>
                </a:ext>
              </a:extLst>
            </p:cNvPr>
            <p:cNvSpPr txBox="1"/>
            <p:nvPr/>
          </p:nvSpPr>
          <p:spPr>
            <a:xfrm>
              <a:off x="242888" y="3307555"/>
              <a:ext cx="842962" cy="128721"/>
            </a:xfrm>
            <a:prstGeom prst="rect">
              <a:avLst/>
            </a:prstGeom>
            <a:noFill/>
          </p:spPr>
          <p:txBody>
            <a:bodyPr wrap="square" rtlCol="0">
              <a:spAutoFit/>
            </a:bodyPr>
            <a:lstStyle/>
            <a:p>
              <a:pPr algn="ctr"/>
              <a:r>
                <a:rPr lang="es-CO" sz="891" b="1" dirty="0">
                  <a:solidFill>
                    <a:schemeClr val="bg1"/>
                  </a:solidFill>
                  <a:latin typeface="Arial" panose="020B0604020202020204" pitchFamily="34" charset="0"/>
                  <a:cs typeface="Arial" panose="020B0604020202020204" pitchFamily="34" charset="0"/>
                </a:rPr>
                <a:t>Bogotá, Colombia</a:t>
              </a:r>
            </a:p>
          </p:txBody>
        </p:sp>
      </p:grpSp>
      <p:grpSp>
        <p:nvGrpSpPr>
          <p:cNvPr id="13" name="Grupo 12">
            <a:extLst>
              <a:ext uri="{FF2B5EF4-FFF2-40B4-BE49-F238E27FC236}">
                <a16:creationId xmlns:a16="http://schemas.microsoft.com/office/drawing/2014/main" id="{FB5F21B6-9D70-0148-B5F2-CA2F7A51BF3B}"/>
              </a:ext>
            </a:extLst>
          </p:cNvPr>
          <p:cNvGrpSpPr/>
          <p:nvPr/>
        </p:nvGrpSpPr>
        <p:grpSpPr>
          <a:xfrm>
            <a:off x="2213852" y="4815810"/>
            <a:ext cx="1756440" cy="1755341"/>
            <a:chOff x="1328121" y="2486023"/>
            <a:chExt cx="985482" cy="984865"/>
          </a:xfrm>
        </p:grpSpPr>
        <p:pic>
          <p:nvPicPr>
            <p:cNvPr id="8" name="Imagen 7">
              <a:extLst>
                <a:ext uri="{FF2B5EF4-FFF2-40B4-BE49-F238E27FC236}">
                  <a16:creationId xmlns:a16="http://schemas.microsoft.com/office/drawing/2014/main" id="{207F7FA3-0BDE-3B4E-912C-ADDBB0CA33B1}"/>
                </a:ext>
              </a:extLst>
            </p:cNvPr>
            <p:cNvPicPr>
              <a:picLocks noChangeAspect="1"/>
            </p:cNvPicPr>
            <p:nvPr/>
          </p:nvPicPr>
          <p:blipFill>
            <a:blip r:embed="rId6"/>
            <a:stretch>
              <a:fillRect/>
            </a:stretch>
          </p:blipFill>
          <p:spPr>
            <a:xfrm>
              <a:off x="1328738" y="2486023"/>
              <a:ext cx="984865" cy="984865"/>
            </a:xfrm>
            <a:prstGeom prst="rect">
              <a:avLst/>
            </a:prstGeom>
          </p:spPr>
        </p:pic>
        <p:sp>
          <p:nvSpPr>
            <p:cNvPr id="12" name="CuadroTexto 11">
              <a:extLst>
                <a:ext uri="{FF2B5EF4-FFF2-40B4-BE49-F238E27FC236}">
                  <a16:creationId xmlns:a16="http://schemas.microsoft.com/office/drawing/2014/main" id="{B00C47F8-8BAB-2643-8854-FEE4A898A7BC}"/>
                </a:ext>
              </a:extLst>
            </p:cNvPr>
            <p:cNvSpPr txBox="1"/>
            <p:nvPr/>
          </p:nvSpPr>
          <p:spPr>
            <a:xfrm>
              <a:off x="1328121" y="3301611"/>
              <a:ext cx="964050" cy="128721"/>
            </a:xfrm>
            <a:prstGeom prst="rect">
              <a:avLst/>
            </a:prstGeom>
            <a:noFill/>
          </p:spPr>
          <p:txBody>
            <a:bodyPr wrap="square" rtlCol="0">
              <a:spAutoFit/>
            </a:bodyPr>
            <a:lstStyle/>
            <a:p>
              <a:pPr algn="ctr"/>
              <a:r>
                <a:rPr lang="es-CO" sz="891" b="1" dirty="0">
                  <a:solidFill>
                    <a:schemeClr val="bg1"/>
                  </a:solidFill>
                  <a:latin typeface="Arial" panose="020B0604020202020204" pitchFamily="34" charset="0"/>
                  <a:cs typeface="Arial" panose="020B0604020202020204" pitchFamily="34" charset="0"/>
                </a:rPr>
                <a:t>Ámsterdam, Paises Bajos </a:t>
              </a:r>
            </a:p>
          </p:txBody>
        </p:sp>
      </p:grpSp>
      <p:grpSp>
        <p:nvGrpSpPr>
          <p:cNvPr id="16" name="Grupo 15">
            <a:extLst>
              <a:ext uri="{FF2B5EF4-FFF2-40B4-BE49-F238E27FC236}">
                <a16:creationId xmlns:a16="http://schemas.microsoft.com/office/drawing/2014/main" id="{4C19B5CE-5313-124C-8BEE-4E59B61236BD}"/>
              </a:ext>
            </a:extLst>
          </p:cNvPr>
          <p:cNvGrpSpPr/>
          <p:nvPr/>
        </p:nvGrpSpPr>
        <p:grpSpPr>
          <a:xfrm>
            <a:off x="4215304" y="4814180"/>
            <a:ext cx="1755341" cy="1755340"/>
            <a:chOff x="2814021" y="2543797"/>
            <a:chExt cx="984865" cy="984865"/>
          </a:xfrm>
        </p:grpSpPr>
        <p:pic>
          <p:nvPicPr>
            <p:cNvPr id="15" name="Imagen 14">
              <a:extLst>
                <a:ext uri="{FF2B5EF4-FFF2-40B4-BE49-F238E27FC236}">
                  <a16:creationId xmlns:a16="http://schemas.microsoft.com/office/drawing/2014/main" id="{28B9D0B6-4790-E44A-A752-EBFCA9F9B6C8}"/>
                </a:ext>
              </a:extLst>
            </p:cNvPr>
            <p:cNvPicPr>
              <a:picLocks noChangeAspect="1"/>
            </p:cNvPicPr>
            <p:nvPr/>
          </p:nvPicPr>
          <p:blipFill>
            <a:blip r:embed="rId7"/>
            <a:stretch>
              <a:fillRect/>
            </a:stretch>
          </p:blipFill>
          <p:spPr>
            <a:xfrm>
              <a:off x="2814021" y="2543797"/>
              <a:ext cx="984865" cy="984865"/>
            </a:xfrm>
            <a:prstGeom prst="rect">
              <a:avLst/>
            </a:prstGeom>
          </p:spPr>
        </p:pic>
        <p:sp>
          <p:nvSpPr>
            <p:cNvPr id="17" name="CuadroTexto 16">
              <a:extLst>
                <a:ext uri="{FF2B5EF4-FFF2-40B4-BE49-F238E27FC236}">
                  <a16:creationId xmlns:a16="http://schemas.microsoft.com/office/drawing/2014/main" id="{AF2017B4-6C28-024B-B4B0-7F6C83015CFD}"/>
                </a:ext>
              </a:extLst>
            </p:cNvPr>
            <p:cNvSpPr txBox="1"/>
            <p:nvPr/>
          </p:nvSpPr>
          <p:spPr>
            <a:xfrm>
              <a:off x="2820548" y="3360298"/>
              <a:ext cx="964050" cy="128721"/>
            </a:xfrm>
            <a:prstGeom prst="rect">
              <a:avLst/>
            </a:prstGeom>
            <a:noFill/>
          </p:spPr>
          <p:txBody>
            <a:bodyPr wrap="square" rtlCol="0">
              <a:spAutoFit/>
            </a:bodyPr>
            <a:lstStyle/>
            <a:p>
              <a:pPr algn="ctr"/>
              <a:r>
                <a:rPr lang="es-CO" sz="891" b="1">
                  <a:solidFill>
                    <a:schemeClr val="bg1"/>
                  </a:solidFill>
                  <a:latin typeface="Arial" panose="020B0604020202020204" pitchFamily="34" charset="0"/>
                  <a:cs typeface="Arial" panose="020B0604020202020204" pitchFamily="34" charset="0"/>
                </a:rPr>
                <a:t>Wroclaw, </a:t>
              </a:r>
              <a:r>
                <a:rPr lang="es-CO" sz="891" b="1" dirty="0">
                  <a:solidFill>
                    <a:schemeClr val="bg1"/>
                  </a:solidFill>
                  <a:latin typeface="Arial" panose="020B0604020202020204" pitchFamily="34" charset="0"/>
                  <a:cs typeface="Arial" panose="020B0604020202020204" pitchFamily="34" charset="0"/>
                </a:rPr>
                <a:t>Polonia</a:t>
              </a:r>
            </a:p>
          </p:txBody>
        </p:sp>
      </p:grpSp>
      <p:grpSp>
        <p:nvGrpSpPr>
          <p:cNvPr id="28" name="Grupo 27">
            <a:extLst>
              <a:ext uri="{FF2B5EF4-FFF2-40B4-BE49-F238E27FC236}">
                <a16:creationId xmlns:a16="http://schemas.microsoft.com/office/drawing/2014/main" id="{7BFAC4A1-FFB4-1244-8CE3-E67AAA8D00CB}"/>
              </a:ext>
            </a:extLst>
          </p:cNvPr>
          <p:cNvGrpSpPr/>
          <p:nvPr/>
        </p:nvGrpSpPr>
        <p:grpSpPr>
          <a:xfrm>
            <a:off x="6215657" y="4814180"/>
            <a:ext cx="1755341" cy="1755340"/>
            <a:chOff x="3487404" y="2463101"/>
            <a:chExt cx="984865" cy="984865"/>
          </a:xfrm>
        </p:grpSpPr>
        <p:pic>
          <p:nvPicPr>
            <p:cNvPr id="24" name="Imagen 23">
              <a:extLst>
                <a:ext uri="{FF2B5EF4-FFF2-40B4-BE49-F238E27FC236}">
                  <a16:creationId xmlns:a16="http://schemas.microsoft.com/office/drawing/2014/main" id="{7D7E9193-922E-FF4A-8719-E41F56C319CA}"/>
                </a:ext>
              </a:extLst>
            </p:cNvPr>
            <p:cNvPicPr>
              <a:picLocks noChangeAspect="1"/>
            </p:cNvPicPr>
            <p:nvPr/>
          </p:nvPicPr>
          <p:blipFill>
            <a:blip r:embed="rId8"/>
            <a:stretch>
              <a:fillRect/>
            </a:stretch>
          </p:blipFill>
          <p:spPr>
            <a:xfrm>
              <a:off x="3487404" y="2463101"/>
              <a:ext cx="984865" cy="984865"/>
            </a:xfrm>
            <a:prstGeom prst="rect">
              <a:avLst/>
            </a:prstGeom>
          </p:spPr>
        </p:pic>
        <p:sp>
          <p:nvSpPr>
            <p:cNvPr id="25" name="CuadroTexto 24">
              <a:extLst>
                <a:ext uri="{FF2B5EF4-FFF2-40B4-BE49-F238E27FC236}">
                  <a16:creationId xmlns:a16="http://schemas.microsoft.com/office/drawing/2014/main" id="{DA9970D7-DD0B-DE49-A803-9045AB52A2B2}"/>
                </a:ext>
              </a:extLst>
            </p:cNvPr>
            <p:cNvSpPr txBox="1"/>
            <p:nvPr/>
          </p:nvSpPr>
          <p:spPr>
            <a:xfrm>
              <a:off x="3496630" y="3281715"/>
              <a:ext cx="964050" cy="128721"/>
            </a:xfrm>
            <a:prstGeom prst="rect">
              <a:avLst/>
            </a:prstGeom>
            <a:noFill/>
          </p:spPr>
          <p:txBody>
            <a:bodyPr wrap="square" rtlCol="0">
              <a:spAutoFit/>
            </a:bodyPr>
            <a:lstStyle/>
            <a:p>
              <a:pPr algn="ctr"/>
              <a:r>
                <a:rPr lang="es-CO" sz="891" b="1" dirty="0">
                  <a:solidFill>
                    <a:schemeClr val="bg1"/>
                  </a:solidFill>
                  <a:latin typeface="Arial" panose="020B0604020202020204" pitchFamily="34" charset="0"/>
                  <a:cs typeface="Arial" panose="020B0604020202020204" pitchFamily="34" charset="0"/>
                </a:rPr>
                <a:t>Sydney,Australia</a:t>
              </a:r>
            </a:p>
          </p:txBody>
        </p:sp>
      </p:grpSp>
      <p:grpSp>
        <p:nvGrpSpPr>
          <p:cNvPr id="29" name="Grupo 28">
            <a:extLst>
              <a:ext uri="{FF2B5EF4-FFF2-40B4-BE49-F238E27FC236}">
                <a16:creationId xmlns:a16="http://schemas.microsoft.com/office/drawing/2014/main" id="{3B3E0321-83CB-D74F-B44C-192AC88E0944}"/>
              </a:ext>
            </a:extLst>
          </p:cNvPr>
          <p:cNvGrpSpPr/>
          <p:nvPr/>
        </p:nvGrpSpPr>
        <p:grpSpPr>
          <a:xfrm>
            <a:off x="8255306" y="4814182"/>
            <a:ext cx="1755343" cy="1755342"/>
            <a:chOff x="4631786" y="2463101"/>
            <a:chExt cx="984866" cy="984866"/>
          </a:xfrm>
        </p:grpSpPr>
        <p:pic>
          <p:nvPicPr>
            <p:cNvPr id="22" name="Imagen 21">
              <a:extLst>
                <a:ext uri="{FF2B5EF4-FFF2-40B4-BE49-F238E27FC236}">
                  <a16:creationId xmlns:a16="http://schemas.microsoft.com/office/drawing/2014/main" id="{A5DCDCA1-4E6C-854D-BC6C-0E564311E422}"/>
                </a:ext>
              </a:extLst>
            </p:cNvPr>
            <p:cNvPicPr>
              <a:picLocks noChangeAspect="1"/>
            </p:cNvPicPr>
            <p:nvPr/>
          </p:nvPicPr>
          <p:blipFill>
            <a:blip r:embed="rId9"/>
            <a:stretch>
              <a:fillRect/>
            </a:stretch>
          </p:blipFill>
          <p:spPr>
            <a:xfrm>
              <a:off x="4631786" y="2463101"/>
              <a:ext cx="984866" cy="984866"/>
            </a:xfrm>
            <a:prstGeom prst="rect">
              <a:avLst/>
            </a:prstGeom>
          </p:spPr>
        </p:pic>
        <p:sp>
          <p:nvSpPr>
            <p:cNvPr id="26" name="CuadroTexto 25">
              <a:extLst>
                <a:ext uri="{FF2B5EF4-FFF2-40B4-BE49-F238E27FC236}">
                  <a16:creationId xmlns:a16="http://schemas.microsoft.com/office/drawing/2014/main" id="{D82A158D-F410-D346-A779-6AD4D6353A2C}"/>
                </a:ext>
              </a:extLst>
            </p:cNvPr>
            <p:cNvSpPr txBox="1"/>
            <p:nvPr/>
          </p:nvSpPr>
          <p:spPr>
            <a:xfrm>
              <a:off x="4631786" y="3279882"/>
              <a:ext cx="964050" cy="128721"/>
            </a:xfrm>
            <a:prstGeom prst="rect">
              <a:avLst/>
            </a:prstGeom>
            <a:noFill/>
          </p:spPr>
          <p:txBody>
            <a:bodyPr wrap="square" rtlCol="0">
              <a:spAutoFit/>
            </a:bodyPr>
            <a:lstStyle/>
            <a:p>
              <a:pPr algn="ctr"/>
              <a:r>
                <a:rPr lang="es-CO" sz="891" b="1" dirty="0">
                  <a:solidFill>
                    <a:schemeClr val="bg1"/>
                  </a:solidFill>
                  <a:latin typeface="Arial" panose="020B0604020202020204" pitchFamily="34" charset="0"/>
                  <a:cs typeface="Arial" panose="020B0604020202020204" pitchFamily="34" charset="0"/>
                </a:rPr>
                <a:t>Tokio, Japón</a:t>
              </a:r>
            </a:p>
          </p:txBody>
        </p:sp>
      </p:grpSp>
      <p:grpSp>
        <p:nvGrpSpPr>
          <p:cNvPr id="30" name="Grupo 29">
            <a:extLst>
              <a:ext uri="{FF2B5EF4-FFF2-40B4-BE49-F238E27FC236}">
                <a16:creationId xmlns:a16="http://schemas.microsoft.com/office/drawing/2014/main" id="{F7EE51AD-4602-4B45-92CC-4C16EFAF8788}"/>
              </a:ext>
            </a:extLst>
          </p:cNvPr>
          <p:cNvGrpSpPr/>
          <p:nvPr/>
        </p:nvGrpSpPr>
        <p:grpSpPr>
          <a:xfrm>
            <a:off x="10281660" y="4814181"/>
            <a:ext cx="1775581" cy="1755343"/>
            <a:chOff x="5768707" y="2463101"/>
            <a:chExt cx="996221" cy="984866"/>
          </a:xfrm>
        </p:grpSpPr>
        <p:pic>
          <p:nvPicPr>
            <p:cNvPr id="20" name="Imagen 19">
              <a:extLst>
                <a:ext uri="{FF2B5EF4-FFF2-40B4-BE49-F238E27FC236}">
                  <a16:creationId xmlns:a16="http://schemas.microsoft.com/office/drawing/2014/main" id="{43901503-C78D-3642-89BF-7E128C58F163}"/>
                </a:ext>
              </a:extLst>
            </p:cNvPr>
            <p:cNvPicPr>
              <a:picLocks noChangeAspect="1"/>
            </p:cNvPicPr>
            <p:nvPr/>
          </p:nvPicPr>
          <p:blipFill>
            <a:blip r:embed="rId10"/>
            <a:stretch>
              <a:fillRect/>
            </a:stretch>
          </p:blipFill>
          <p:spPr>
            <a:xfrm>
              <a:off x="5768707" y="2463101"/>
              <a:ext cx="984866" cy="984866"/>
            </a:xfrm>
            <a:prstGeom prst="rect">
              <a:avLst/>
            </a:prstGeom>
          </p:spPr>
        </p:pic>
        <p:sp>
          <p:nvSpPr>
            <p:cNvPr id="27" name="CuadroTexto 26">
              <a:extLst>
                <a:ext uri="{FF2B5EF4-FFF2-40B4-BE49-F238E27FC236}">
                  <a16:creationId xmlns:a16="http://schemas.microsoft.com/office/drawing/2014/main" id="{76516A09-2943-EA4C-89FE-544EBAE649C7}"/>
                </a:ext>
              </a:extLst>
            </p:cNvPr>
            <p:cNvSpPr txBox="1"/>
            <p:nvPr/>
          </p:nvSpPr>
          <p:spPr>
            <a:xfrm>
              <a:off x="5800878" y="3273091"/>
              <a:ext cx="964050" cy="128721"/>
            </a:xfrm>
            <a:prstGeom prst="rect">
              <a:avLst/>
            </a:prstGeom>
            <a:noFill/>
          </p:spPr>
          <p:txBody>
            <a:bodyPr wrap="square" rtlCol="0">
              <a:spAutoFit/>
            </a:bodyPr>
            <a:lstStyle/>
            <a:p>
              <a:pPr algn="ctr"/>
              <a:r>
                <a:rPr lang="es-CO" sz="891" b="1" dirty="0">
                  <a:solidFill>
                    <a:schemeClr val="bg1"/>
                  </a:solidFill>
                  <a:latin typeface="Arial" panose="020B0604020202020204" pitchFamily="34" charset="0"/>
                  <a:cs typeface="Arial" panose="020B0604020202020204" pitchFamily="34" charset="0"/>
                </a:rPr>
                <a:t>Seúl, Corea del Sur</a:t>
              </a:r>
            </a:p>
          </p:txBody>
        </p:sp>
      </p:grpSp>
      <p:pic>
        <p:nvPicPr>
          <p:cNvPr id="23" name="Picture 49">
            <a:extLst>
              <a:ext uri="{FF2B5EF4-FFF2-40B4-BE49-F238E27FC236}">
                <a16:creationId xmlns:a16="http://schemas.microsoft.com/office/drawing/2014/main" id="{B07501CD-C116-BD4A-8408-5902577FC43E}"/>
              </a:ext>
            </a:extLst>
          </p:cNvPr>
          <p:cNvPicPr>
            <a:picLocks noChangeAspect="1"/>
          </p:cNvPicPr>
          <p:nvPr/>
        </p:nvPicPr>
        <p:blipFill>
          <a:blip r:embed="rId11"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1495670" y="6577416"/>
            <a:ext cx="548874" cy="143256"/>
          </a:xfrm>
          <a:prstGeom prst="rect">
            <a:avLst/>
          </a:prstGeom>
        </p:spPr>
      </p:pic>
    </p:spTree>
    <p:extLst>
      <p:ext uri="{BB962C8B-B14F-4D97-AF65-F5344CB8AC3E}">
        <p14:creationId xmlns:p14="http://schemas.microsoft.com/office/powerpoint/2010/main" val="1238051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a:extLst>
              <a:ext uri="{FF2B5EF4-FFF2-40B4-BE49-F238E27FC236}">
                <a16:creationId xmlns:a16="http://schemas.microsoft.com/office/drawing/2014/main" id="{24CDA71B-77A3-FC43-88F7-4D015D900C84}"/>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b="3333"/>
          <a:stretch/>
        </p:blipFill>
        <p:spPr>
          <a:xfrm rot="10800000">
            <a:off x="-1" y="0"/>
            <a:ext cx="12192000" cy="6858000"/>
          </a:xfrm>
          <a:prstGeom prst="rect">
            <a:avLst/>
          </a:prstGeom>
        </p:spPr>
      </p:pic>
      <p:pic>
        <p:nvPicPr>
          <p:cNvPr id="19" name="Picture 62">
            <a:extLst>
              <a:ext uri="{FF2B5EF4-FFF2-40B4-BE49-F238E27FC236}">
                <a16:creationId xmlns:a16="http://schemas.microsoft.com/office/drawing/2014/main" id="{8F8F54F3-CE99-0147-97E1-7D19840E17B6}"/>
              </a:ext>
            </a:extLst>
          </p:cNvPr>
          <p:cNvPicPr>
            <a:picLocks noChangeAspect="1"/>
          </p:cNvPicPr>
          <p:nvPr/>
        </p:nvPicPr>
        <p:blipFill>
          <a:blip r:embed="rId3"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1495670" y="6577416"/>
            <a:ext cx="548874" cy="143256"/>
          </a:xfrm>
          <a:prstGeom prst="rect">
            <a:avLst/>
          </a:prstGeom>
        </p:spPr>
      </p:pic>
      <p:sp>
        <p:nvSpPr>
          <p:cNvPr id="23" name="Title 5">
            <a:extLst>
              <a:ext uri="{FF2B5EF4-FFF2-40B4-BE49-F238E27FC236}">
                <a16:creationId xmlns:a16="http://schemas.microsoft.com/office/drawing/2014/main" id="{93DEABC7-9298-D04C-8DD1-51C9BD3B944A}"/>
              </a:ext>
            </a:extLst>
          </p:cNvPr>
          <p:cNvSpPr txBox="1">
            <a:spLocks/>
          </p:cNvSpPr>
          <p:nvPr/>
        </p:nvSpPr>
        <p:spPr>
          <a:xfrm>
            <a:off x="-1" y="6449195"/>
            <a:ext cx="1552353" cy="324640"/>
          </a:xfrm>
          <a:prstGeom prst="rect">
            <a:avLst/>
          </a:prstGeom>
          <a:noFill/>
          <a:ln>
            <a:no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600" dirty="0">
                <a:solidFill>
                  <a:srgbClr val="6D75A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t>
            </a:r>
            <a:r>
              <a:rPr lang="en-US" sz="1600" dirty="0" err="1">
                <a:solidFill>
                  <a:srgbClr val="6D75A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NextGenNow</a:t>
            </a:r>
            <a:endParaRPr lang="en-US" sz="1600" dirty="0">
              <a:solidFill>
                <a:srgbClr val="6D75A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319" name="Shape 285"/>
          <p:cNvSpPr txBox="1"/>
          <p:nvPr/>
        </p:nvSpPr>
        <p:spPr>
          <a:xfrm>
            <a:off x="8310621" y="3415674"/>
            <a:ext cx="2181807" cy="107616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Autofit/>
          </a:bodyPr>
          <a:lstStyle>
            <a:lvl1pPr algn="ctr">
              <a:lnSpc>
                <a:spcPct val="90000"/>
              </a:lnSpc>
              <a:defRPr sz="2000" b="1">
                <a:solidFill>
                  <a:srgbClr val="44546A"/>
                </a:solidFill>
                <a:latin typeface="Arial"/>
                <a:ea typeface="Arial"/>
                <a:cs typeface="Arial"/>
                <a:sym typeface="Arial"/>
              </a:defRPr>
            </a:lvl1pPr>
          </a:lstStyle>
          <a:p>
            <a:r>
              <a:rPr lang="es-ES" sz="11500" dirty="0">
                <a:solidFill>
                  <a:srgbClr val="B14095"/>
                </a:solidFill>
              </a:rPr>
              <a:t>TU</a:t>
            </a:r>
            <a:endParaRPr sz="11500" dirty="0">
              <a:solidFill>
                <a:srgbClr val="B14095"/>
              </a:solidFill>
            </a:endParaRPr>
          </a:p>
        </p:txBody>
      </p:sp>
      <p:sp>
        <p:nvSpPr>
          <p:cNvPr id="321" name="Shape 287"/>
          <p:cNvSpPr txBox="1"/>
          <p:nvPr/>
        </p:nvSpPr>
        <p:spPr>
          <a:xfrm>
            <a:off x="3264181" y="4334798"/>
            <a:ext cx="1975395" cy="31339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lvl1pPr algn="ctr">
              <a:lnSpc>
                <a:spcPct val="90000"/>
              </a:lnSpc>
              <a:defRPr sz="1600" b="1">
                <a:solidFill>
                  <a:srgbClr val="00457C"/>
                </a:solidFill>
                <a:latin typeface="Arial"/>
                <a:ea typeface="Arial"/>
                <a:cs typeface="Arial"/>
                <a:sym typeface="Arial"/>
              </a:defRPr>
            </a:lvl1pPr>
          </a:lstStyle>
          <a:p>
            <a:r>
              <a:rPr dirty="0">
                <a:solidFill>
                  <a:schemeClr val="tx1"/>
                </a:solidFill>
              </a:rPr>
              <a:t>PUBLICIDAD</a:t>
            </a:r>
          </a:p>
        </p:txBody>
      </p:sp>
      <p:sp>
        <p:nvSpPr>
          <p:cNvPr id="16" name="Rectangle 13">
            <a:extLst>
              <a:ext uri="{FF2B5EF4-FFF2-40B4-BE49-F238E27FC236}">
                <a16:creationId xmlns:a16="http://schemas.microsoft.com/office/drawing/2014/main" id="{3B6A1297-B783-6D48-8EA9-45C226C28DFA}"/>
              </a:ext>
            </a:extLst>
          </p:cNvPr>
          <p:cNvSpPr/>
          <p:nvPr/>
        </p:nvSpPr>
        <p:spPr>
          <a:xfrm>
            <a:off x="1164590" y="219958"/>
            <a:ext cx="10067613" cy="707886"/>
          </a:xfrm>
          <a:prstGeom prst="rect">
            <a:avLst/>
          </a:prstGeom>
        </p:spPr>
        <p:txBody>
          <a:bodyPr wrap="square">
            <a:spAutoFit/>
          </a:bodyPr>
          <a:lstStyle/>
          <a:p>
            <a:r>
              <a:rPr lang="es-ES" sz="4000" b="1" dirty="0">
                <a:solidFill>
                  <a:schemeClr val="tx1">
                    <a:lumMod val="85000"/>
                    <a:lumOff val="15000"/>
                  </a:schemeClr>
                </a:solidFill>
                <a:latin typeface="Helvetica" pitchFamily="2" charset="0"/>
              </a:rPr>
              <a:t>Nuestro Modelo de Negocio</a:t>
            </a:r>
            <a:endParaRPr lang="es-ES" sz="4000" dirty="0">
              <a:solidFill>
                <a:schemeClr val="tx1">
                  <a:lumMod val="85000"/>
                  <a:lumOff val="15000"/>
                </a:schemeClr>
              </a:solidFill>
              <a:latin typeface="Helvetica" pitchFamily="2" charset="0"/>
            </a:endParaRPr>
          </a:p>
        </p:txBody>
      </p:sp>
      <p:pic>
        <p:nvPicPr>
          <p:cNvPr id="17" name="Picture 16">
            <a:extLst>
              <a:ext uri="{FF2B5EF4-FFF2-40B4-BE49-F238E27FC236}">
                <a16:creationId xmlns:a16="http://schemas.microsoft.com/office/drawing/2014/main" id="{6F67706A-B4DD-C74A-8090-6105579805FA}"/>
              </a:ext>
            </a:extLst>
          </p:cNvPr>
          <p:cNvPicPr>
            <a:picLocks noChangeAspect="1"/>
          </p:cNvPicPr>
          <p:nvPr/>
        </p:nvPicPr>
        <p:blipFill rotWithShape="1">
          <a:blip r:embed="rId4"/>
          <a:srcRect l="52050" t="-9297"/>
          <a:stretch/>
        </p:blipFill>
        <p:spPr>
          <a:xfrm>
            <a:off x="0" y="219958"/>
            <a:ext cx="1041326" cy="652393"/>
          </a:xfrm>
          <a:prstGeom prst="rect">
            <a:avLst/>
          </a:prstGeom>
        </p:spPr>
      </p:pic>
      <p:pic>
        <p:nvPicPr>
          <p:cNvPr id="2" name="Imagen 1">
            <a:extLst>
              <a:ext uri="{FF2B5EF4-FFF2-40B4-BE49-F238E27FC236}">
                <a16:creationId xmlns:a16="http://schemas.microsoft.com/office/drawing/2014/main" id="{C4292812-D236-4440-A3DE-2BD02C0F8FC0}"/>
              </a:ext>
            </a:extLst>
          </p:cNvPr>
          <p:cNvPicPr>
            <a:picLocks noChangeAspect="1"/>
          </p:cNvPicPr>
          <p:nvPr/>
        </p:nvPicPr>
        <p:blipFill>
          <a:blip r:embed="rId5">
            <a:duotone>
              <a:schemeClr val="accent3">
                <a:shade val="45000"/>
                <a:satMod val="135000"/>
              </a:schemeClr>
              <a:prstClr val="white"/>
            </a:duotone>
          </a:blip>
          <a:stretch>
            <a:fillRect/>
          </a:stretch>
        </p:blipFill>
        <p:spPr>
          <a:xfrm>
            <a:off x="3766385" y="3279210"/>
            <a:ext cx="1103938" cy="1103938"/>
          </a:xfrm>
          <a:prstGeom prst="rect">
            <a:avLst/>
          </a:prstGeom>
        </p:spPr>
      </p:pic>
      <p:pic>
        <p:nvPicPr>
          <p:cNvPr id="4" name="Imagen 3">
            <a:extLst>
              <a:ext uri="{FF2B5EF4-FFF2-40B4-BE49-F238E27FC236}">
                <a16:creationId xmlns:a16="http://schemas.microsoft.com/office/drawing/2014/main" id="{64D73D12-9F09-A643-9121-36757C3BD615}"/>
              </a:ext>
            </a:extLst>
          </p:cNvPr>
          <p:cNvPicPr>
            <a:picLocks noChangeAspect="1"/>
          </p:cNvPicPr>
          <p:nvPr/>
        </p:nvPicPr>
        <p:blipFill>
          <a:blip r:embed="rId6">
            <a:duotone>
              <a:schemeClr val="accent3">
                <a:shade val="45000"/>
                <a:satMod val="135000"/>
              </a:schemeClr>
              <a:prstClr val="white"/>
            </a:duotone>
          </a:blip>
          <a:stretch>
            <a:fillRect/>
          </a:stretch>
        </p:blipFill>
        <p:spPr>
          <a:xfrm>
            <a:off x="5374130" y="3308531"/>
            <a:ext cx="1034137" cy="1034137"/>
          </a:xfrm>
          <a:prstGeom prst="rect">
            <a:avLst/>
          </a:prstGeom>
        </p:spPr>
      </p:pic>
      <p:pic>
        <p:nvPicPr>
          <p:cNvPr id="5" name="Imagen 4">
            <a:extLst>
              <a:ext uri="{FF2B5EF4-FFF2-40B4-BE49-F238E27FC236}">
                <a16:creationId xmlns:a16="http://schemas.microsoft.com/office/drawing/2014/main" id="{93714A44-9020-A14A-9EBE-5FFCDC51A146}"/>
              </a:ext>
            </a:extLst>
          </p:cNvPr>
          <p:cNvPicPr>
            <a:picLocks noChangeAspect="1"/>
          </p:cNvPicPr>
          <p:nvPr/>
        </p:nvPicPr>
        <p:blipFill>
          <a:blip r:embed="rId7">
            <a:duotone>
              <a:schemeClr val="accent3">
                <a:shade val="45000"/>
                <a:satMod val="135000"/>
              </a:schemeClr>
              <a:prstClr val="white"/>
            </a:duotone>
          </a:blip>
          <a:stretch>
            <a:fillRect/>
          </a:stretch>
        </p:blipFill>
        <p:spPr>
          <a:xfrm>
            <a:off x="6859352" y="3326590"/>
            <a:ext cx="1091129" cy="1091129"/>
          </a:xfrm>
          <a:prstGeom prst="rect">
            <a:avLst/>
          </a:prstGeom>
        </p:spPr>
      </p:pic>
      <p:sp>
        <p:nvSpPr>
          <p:cNvPr id="6" name="Rectángulo redondeado 5">
            <a:extLst>
              <a:ext uri="{FF2B5EF4-FFF2-40B4-BE49-F238E27FC236}">
                <a16:creationId xmlns:a16="http://schemas.microsoft.com/office/drawing/2014/main" id="{CE9C818E-58D8-524C-ACAB-788AB4D11D6A}"/>
              </a:ext>
            </a:extLst>
          </p:cNvPr>
          <p:cNvSpPr/>
          <p:nvPr/>
        </p:nvSpPr>
        <p:spPr>
          <a:xfrm>
            <a:off x="3815891" y="5406491"/>
            <a:ext cx="4115620" cy="613047"/>
          </a:xfrm>
          <a:prstGeom prst="roundRect">
            <a:avLst/>
          </a:prstGeom>
          <a:solidFill>
            <a:srgbClr val="929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24" name="Imagen 23">
            <a:extLst>
              <a:ext uri="{FF2B5EF4-FFF2-40B4-BE49-F238E27FC236}">
                <a16:creationId xmlns:a16="http://schemas.microsoft.com/office/drawing/2014/main" id="{C13AE579-97FE-974E-AFA5-2DF5E904C8C5}"/>
              </a:ext>
            </a:extLst>
          </p:cNvPr>
          <p:cNvPicPr>
            <a:picLocks noChangeAspect="1"/>
          </p:cNvPicPr>
          <p:nvPr/>
        </p:nvPicPr>
        <p:blipFill>
          <a:blip r:embed="rId8">
            <a:duotone>
              <a:schemeClr val="accent1">
                <a:shade val="45000"/>
                <a:satMod val="135000"/>
              </a:schemeClr>
              <a:prstClr val="white"/>
            </a:duotone>
          </a:blip>
          <a:stretch>
            <a:fillRect/>
          </a:stretch>
        </p:blipFill>
        <p:spPr>
          <a:xfrm>
            <a:off x="4828499" y="967352"/>
            <a:ext cx="2030853" cy="1096276"/>
          </a:xfrm>
          <a:prstGeom prst="rect">
            <a:avLst/>
          </a:prstGeom>
        </p:spPr>
      </p:pic>
      <p:sp>
        <p:nvSpPr>
          <p:cNvPr id="25" name="Rectángulo redondeado 24">
            <a:extLst>
              <a:ext uri="{FF2B5EF4-FFF2-40B4-BE49-F238E27FC236}">
                <a16:creationId xmlns:a16="http://schemas.microsoft.com/office/drawing/2014/main" id="{65E24432-59A3-DF4D-8E74-0946AD837318}"/>
              </a:ext>
            </a:extLst>
          </p:cNvPr>
          <p:cNvSpPr/>
          <p:nvPr/>
        </p:nvSpPr>
        <p:spPr>
          <a:xfrm>
            <a:off x="3766385" y="1888353"/>
            <a:ext cx="4184096" cy="613047"/>
          </a:xfrm>
          <a:prstGeom prst="roundRect">
            <a:avLst/>
          </a:prstGeom>
          <a:solidFill>
            <a:srgbClr val="929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bg1"/>
              </a:solidFill>
            </a:endParaRPr>
          </a:p>
        </p:txBody>
      </p:sp>
      <p:sp>
        <p:nvSpPr>
          <p:cNvPr id="318" name="Shape 284"/>
          <p:cNvSpPr txBox="1">
            <a:spLocks noGrp="1"/>
          </p:cNvSpPr>
          <p:nvPr>
            <p:ph type="title"/>
          </p:nvPr>
        </p:nvSpPr>
        <p:spPr>
          <a:xfrm>
            <a:off x="3815891" y="1919231"/>
            <a:ext cx="4115620" cy="550660"/>
          </a:xfrm>
          <a:prstGeom prst="rect">
            <a:avLst/>
          </a:prstGeom>
        </p:spPr>
        <p:txBody>
          <a:bodyPr>
            <a:normAutofit/>
          </a:bodyPr>
          <a:lstStyle>
            <a:lvl1pPr algn="ctr">
              <a:defRPr sz="2000">
                <a:solidFill>
                  <a:srgbClr val="44546A"/>
                </a:solidFill>
                <a:latin typeface="Arial"/>
                <a:ea typeface="Arial"/>
                <a:cs typeface="Arial"/>
                <a:sym typeface="Arial"/>
              </a:defRPr>
            </a:lvl1pPr>
          </a:lstStyle>
          <a:p>
            <a:r>
              <a:rPr sz="2400" b="1" dirty="0">
                <a:solidFill>
                  <a:schemeClr val="bg1"/>
                </a:solidFill>
              </a:rPr>
              <a:t>EMPRESA TRADICIONAL</a:t>
            </a:r>
          </a:p>
        </p:txBody>
      </p:sp>
      <p:pic>
        <p:nvPicPr>
          <p:cNvPr id="38" name="Imagen 37">
            <a:extLst>
              <a:ext uri="{FF2B5EF4-FFF2-40B4-BE49-F238E27FC236}">
                <a16:creationId xmlns:a16="http://schemas.microsoft.com/office/drawing/2014/main" id="{ED6FE2D1-BA0E-0343-83E7-6FA78F70B593}"/>
              </a:ext>
            </a:extLst>
          </p:cNvPr>
          <p:cNvPicPr>
            <a:picLocks noChangeAspect="1"/>
          </p:cNvPicPr>
          <p:nvPr/>
        </p:nvPicPr>
        <p:blipFill>
          <a:blip r:embed="rId9"/>
          <a:stretch>
            <a:fillRect/>
          </a:stretch>
        </p:blipFill>
        <p:spPr>
          <a:xfrm>
            <a:off x="3500971" y="3209211"/>
            <a:ext cx="1610656" cy="1610656"/>
          </a:xfrm>
          <a:prstGeom prst="rect">
            <a:avLst/>
          </a:prstGeom>
          <a:noFill/>
        </p:spPr>
      </p:pic>
      <p:sp>
        <p:nvSpPr>
          <p:cNvPr id="41" name="TextBox 59">
            <a:extLst>
              <a:ext uri="{FF2B5EF4-FFF2-40B4-BE49-F238E27FC236}">
                <a16:creationId xmlns:a16="http://schemas.microsoft.com/office/drawing/2014/main" id="{90466BDC-677A-FB4A-8DBB-F489DA41BA74}"/>
              </a:ext>
            </a:extLst>
          </p:cNvPr>
          <p:cNvSpPr txBox="1"/>
          <p:nvPr/>
        </p:nvSpPr>
        <p:spPr>
          <a:xfrm>
            <a:off x="1" y="6093583"/>
            <a:ext cx="12191998" cy="584775"/>
          </a:xfrm>
          <a:prstGeom prst="rect">
            <a:avLst/>
          </a:prstGeom>
          <a:noFill/>
        </p:spPr>
        <p:txBody>
          <a:bodyPr wrap="square" rtlCol="0">
            <a:spAutoFit/>
          </a:bodyPr>
          <a:lstStyle/>
          <a:p>
            <a:pPr algn="ctr"/>
            <a:r>
              <a:rPr lang="es-ES" sz="3200" b="1" dirty="0">
                <a:solidFill>
                  <a:srgbClr val="B14095"/>
                </a:solidFill>
                <a:latin typeface="Helvetica" pitchFamily="2" charset="0"/>
              </a:rPr>
              <a:t>MARKETING RELACIONAL</a:t>
            </a:r>
          </a:p>
        </p:txBody>
      </p:sp>
      <p:sp>
        <p:nvSpPr>
          <p:cNvPr id="320" name="Shape 286"/>
          <p:cNvSpPr txBox="1"/>
          <p:nvPr/>
        </p:nvSpPr>
        <p:spPr>
          <a:xfrm>
            <a:off x="4466892" y="5510071"/>
            <a:ext cx="2723667" cy="43707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lvl1pPr algn="ctr">
              <a:lnSpc>
                <a:spcPct val="90000"/>
              </a:lnSpc>
              <a:defRPr sz="2400" b="1">
                <a:solidFill>
                  <a:srgbClr val="00457C"/>
                </a:solidFill>
                <a:latin typeface="Arial"/>
                <a:ea typeface="Arial"/>
                <a:cs typeface="Arial"/>
                <a:sym typeface="Arial"/>
              </a:defRPr>
            </a:lvl1pPr>
          </a:lstStyle>
          <a:p>
            <a:r>
              <a:rPr dirty="0">
                <a:solidFill>
                  <a:schemeClr val="bg1"/>
                </a:solidFill>
              </a:rPr>
              <a:t>CLIENTES</a:t>
            </a:r>
          </a:p>
        </p:txBody>
      </p:sp>
      <p:pic>
        <p:nvPicPr>
          <p:cNvPr id="44" name="Imagen 43">
            <a:extLst>
              <a:ext uri="{FF2B5EF4-FFF2-40B4-BE49-F238E27FC236}">
                <a16:creationId xmlns:a16="http://schemas.microsoft.com/office/drawing/2014/main" id="{13CD06B3-64CC-7548-8B73-22C6243A12E3}"/>
              </a:ext>
            </a:extLst>
          </p:cNvPr>
          <p:cNvPicPr>
            <a:picLocks noChangeAspect="1"/>
          </p:cNvPicPr>
          <p:nvPr/>
        </p:nvPicPr>
        <p:blipFill rotWithShape="1">
          <a:blip r:embed="rId10">
            <a:duotone>
              <a:schemeClr val="accent1">
                <a:shade val="45000"/>
                <a:satMod val="135000"/>
              </a:schemeClr>
              <a:prstClr val="white"/>
            </a:duotone>
          </a:blip>
          <a:srcRect l="26918" t="71034" r="21979"/>
          <a:stretch/>
        </p:blipFill>
        <p:spPr>
          <a:xfrm>
            <a:off x="8076264" y="4539846"/>
            <a:ext cx="1578428" cy="1537467"/>
          </a:xfrm>
          <a:prstGeom prst="rect">
            <a:avLst/>
          </a:prstGeom>
        </p:spPr>
      </p:pic>
      <p:pic>
        <p:nvPicPr>
          <p:cNvPr id="45" name="Imagen 44">
            <a:extLst>
              <a:ext uri="{FF2B5EF4-FFF2-40B4-BE49-F238E27FC236}">
                <a16:creationId xmlns:a16="http://schemas.microsoft.com/office/drawing/2014/main" id="{4CB91870-3FBA-3140-8077-F9929AB6FCE9}"/>
              </a:ext>
            </a:extLst>
          </p:cNvPr>
          <p:cNvPicPr>
            <a:picLocks noChangeAspect="1"/>
          </p:cNvPicPr>
          <p:nvPr/>
        </p:nvPicPr>
        <p:blipFill rotWithShape="1">
          <a:blip r:embed="rId11">
            <a:duotone>
              <a:prstClr val="black"/>
              <a:schemeClr val="accent4">
                <a:tint val="45000"/>
                <a:satMod val="400000"/>
              </a:schemeClr>
            </a:duotone>
            <a:extLst>
              <a:ext uri="{BEBA8EAE-BF5A-486C-A8C5-ECC9F3942E4B}">
                <a14:imgProps xmlns:a14="http://schemas.microsoft.com/office/drawing/2010/main">
                  <a14:imgLayer>
                    <a14:imgEffect>
                      <a14:colorTemperature colorTemp="1500"/>
                    </a14:imgEffect>
                  </a14:imgLayer>
                </a14:imgProps>
              </a:ext>
            </a:extLst>
          </a:blip>
          <a:srcRect l="59531" t="10435" r="24101" b="73949"/>
          <a:stretch/>
        </p:blipFill>
        <p:spPr>
          <a:xfrm>
            <a:off x="4148652" y="2665131"/>
            <a:ext cx="368094" cy="603482"/>
          </a:xfrm>
          <a:prstGeom prst="rect">
            <a:avLst/>
          </a:prstGeom>
        </p:spPr>
      </p:pic>
      <p:pic>
        <p:nvPicPr>
          <p:cNvPr id="46" name="Imagen 45">
            <a:extLst>
              <a:ext uri="{FF2B5EF4-FFF2-40B4-BE49-F238E27FC236}">
                <a16:creationId xmlns:a16="http://schemas.microsoft.com/office/drawing/2014/main" id="{CF32575F-5D28-8149-A767-16E9BB55FD23}"/>
              </a:ext>
            </a:extLst>
          </p:cNvPr>
          <p:cNvPicPr>
            <a:picLocks noChangeAspect="1"/>
          </p:cNvPicPr>
          <p:nvPr/>
        </p:nvPicPr>
        <p:blipFill rotWithShape="1">
          <a:blip r:embed="rId11">
            <a:duotone>
              <a:prstClr val="black"/>
              <a:schemeClr val="accent4">
                <a:tint val="45000"/>
                <a:satMod val="400000"/>
              </a:schemeClr>
            </a:duotone>
            <a:extLst>
              <a:ext uri="{BEBA8EAE-BF5A-486C-A8C5-ECC9F3942E4B}">
                <a14:imgProps xmlns:a14="http://schemas.microsoft.com/office/drawing/2010/main">
                  <a14:imgLayer>
                    <a14:imgEffect>
                      <a14:colorTemperature colorTemp="1500"/>
                    </a14:imgEffect>
                  </a14:imgLayer>
                </a14:imgProps>
              </a:ext>
            </a:extLst>
          </a:blip>
          <a:srcRect l="59531" t="10435" r="24101" b="73949"/>
          <a:stretch/>
        </p:blipFill>
        <p:spPr>
          <a:xfrm>
            <a:off x="5708073" y="2665131"/>
            <a:ext cx="368094" cy="603482"/>
          </a:xfrm>
          <a:prstGeom prst="rect">
            <a:avLst/>
          </a:prstGeom>
        </p:spPr>
      </p:pic>
      <p:pic>
        <p:nvPicPr>
          <p:cNvPr id="47" name="Imagen 46">
            <a:extLst>
              <a:ext uri="{FF2B5EF4-FFF2-40B4-BE49-F238E27FC236}">
                <a16:creationId xmlns:a16="http://schemas.microsoft.com/office/drawing/2014/main" id="{337D3BC0-49F8-B146-A607-B83A2AB352FA}"/>
              </a:ext>
            </a:extLst>
          </p:cNvPr>
          <p:cNvPicPr>
            <a:picLocks noChangeAspect="1"/>
          </p:cNvPicPr>
          <p:nvPr/>
        </p:nvPicPr>
        <p:blipFill rotWithShape="1">
          <a:blip r:embed="rId11">
            <a:duotone>
              <a:prstClr val="black"/>
              <a:schemeClr val="accent4">
                <a:tint val="45000"/>
                <a:satMod val="400000"/>
              </a:schemeClr>
            </a:duotone>
            <a:extLst>
              <a:ext uri="{BEBA8EAE-BF5A-486C-A8C5-ECC9F3942E4B}">
                <a14:imgProps xmlns:a14="http://schemas.microsoft.com/office/drawing/2010/main">
                  <a14:imgLayer>
                    <a14:imgEffect>
                      <a14:colorTemperature colorTemp="1500"/>
                    </a14:imgEffect>
                  </a14:imgLayer>
                </a14:imgProps>
              </a:ext>
            </a:extLst>
          </a:blip>
          <a:srcRect l="59531" t="10435" r="24101" b="73949"/>
          <a:stretch/>
        </p:blipFill>
        <p:spPr>
          <a:xfrm>
            <a:off x="7239329" y="2697943"/>
            <a:ext cx="368094" cy="603482"/>
          </a:xfrm>
          <a:prstGeom prst="rect">
            <a:avLst/>
          </a:prstGeom>
        </p:spPr>
      </p:pic>
      <p:pic>
        <p:nvPicPr>
          <p:cNvPr id="48" name="Imagen 47">
            <a:extLst>
              <a:ext uri="{FF2B5EF4-FFF2-40B4-BE49-F238E27FC236}">
                <a16:creationId xmlns:a16="http://schemas.microsoft.com/office/drawing/2014/main" id="{F7BF4021-865B-0147-9616-EA4F95BE7979}"/>
              </a:ext>
            </a:extLst>
          </p:cNvPr>
          <p:cNvPicPr>
            <a:picLocks noChangeAspect="1"/>
          </p:cNvPicPr>
          <p:nvPr/>
        </p:nvPicPr>
        <p:blipFill rotWithShape="1">
          <a:blip r:embed="rId11">
            <a:duotone>
              <a:prstClr val="black"/>
              <a:schemeClr val="accent4">
                <a:tint val="45000"/>
                <a:satMod val="400000"/>
              </a:schemeClr>
            </a:duotone>
            <a:extLst>
              <a:ext uri="{BEBA8EAE-BF5A-486C-A8C5-ECC9F3942E4B}">
                <a14:imgProps xmlns:a14="http://schemas.microsoft.com/office/drawing/2010/main">
                  <a14:imgLayer>
                    <a14:imgEffect>
                      <a14:colorTemperature colorTemp="1500"/>
                    </a14:imgEffect>
                  </a14:imgLayer>
                </a14:imgProps>
              </a:ext>
            </a:extLst>
          </a:blip>
          <a:srcRect l="59531" t="10435" r="24101" b="73949"/>
          <a:stretch/>
        </p:blipFill>
        <p:spPr>
          <a:xfrm>
            <a:off x="4125207" y="4664464"/>
            <a:ext cx="368094" cy="603482"/>
          </a:xfrm>
          <a:prstGeom prst="rect">
            <a:avLst/>
          </a:prstGeom>
        </p:spPr>
      </p:pic>
      <p:pic>
        <p:nvPicPr>
          <p:cNvPr id="49" name="Imagen 48">
            <a:extLst>
              <a:ext uri="{FF2B5EF4-FFF2-40B4-BE49-F238E27FC236}">
                <a16:creationId xmlns:a16="http://schemas.microsoft.com/office/drawing/2014/main" id="{31212525-546E-9B4B-A241-255FCCEFA65F}"/>
              </a:ext>
            </a:extLst>
          </p:cNvPr>
          <p:cNvPicPr>
            <a:picLocks noChangeAspect="1"/>
          </p:cNvPicPr>
          <p:nvPr/>
        </p:nvPicPr>
        <p:blipFill rotWithShape="1">
          <a:blip r:embed="rId11">
            <a:duotone>
              <a:prstClr val="black"/>
              <a:schemeClr val="accent4">
                <a:tint val="45000"/>
                <a:satMod val="400000"/>
              </a:schemeClr>
            </a:duotone>
            <a:extLst>
              <a:ext uri="{BEBA8EAE-BF5A-486C-A8C5-ECC9F3942E4B}">
                <a14:imgProps xmlns:a14="http://schemas.microsoft.com/office/drawing/2010/main">
                  <a14:imgLayer>
                    <a14:imgEffect>
                      <a14:colorTemperature colorTemp="1500"/>
                    </a14:imgEffect>
                  </a14:imgLayer>
                </a14:imgProps>
              </a:ext>
            </a:extLst>
          </a:blip>
          <a:srcRect l="59531" t="10435" r="24101" b="73949"/>
          <a:stretch/>
        </p:blipFill>
        <p:spPr>
          <a:xfrm>
            <a:off x="5707290" y="4664464"/>
            <a:ext cx="368094" cy="603482"/>
          </a:xfrm>
          <a:prstGeom prst="rect">
            <a:avLst/>
          </a:prstGeom>
        </p:spPr>
      </p:pic>
      <p:pic>
        <p:nvPicPr>
          <p:cNvPr id="50" name="Imagen 49">
            <a:extLst>
              <a:ext uri="{FF2B5EF4-FFF2-40B4-BE49-F238E27FC236}">
                <a16:creationId xmlns:a16="http://schemas.microsoft.com/office/drawing/2014/main" id="{E76865B7-61ED-3F48-B393-A0B6D901DF0C}"/>
              </a:ext>
            </a:extLst>
          </p:cNvPr>
          <p:cNvPicPr>
            <a:picLocks noChangeAspect="1"/>
          </p:cNvPicPr>
          <p:nvPr/>
        </p:nvPicPr>
        <p:blipFill rotWithShape="1">
          <a:blip r:embed="rId11">
            <a:duotone>
              <a:prstClr val="black"/>
              <a:schemeClr val="accent4">
                <a:tint val="45000"/>
                <a:satMod val="400000"/>
              </a:schemeClr>
            </a:duotone>
            <a:extLst>
              <a:ext uri="{BEBA8EAE-BF5A-486C-A8C5-ECC9F3942E4B}">
                <a14:imgProps xmlns:a14="http://schemas.microsoft.com/office/drawing/2010/main">
                  <a14:imgLayer>
                    <a14:imgEffect>
                      <a14:colorTemperature colorTemp="1500"/>
                    </a14:imgEffect>
                  </a14:imgLayer>
                </a14:imgProps>
              </a:ext>
            </a:extLst>
          </a:blip>
          <a:srcRect l="59531" t="10435" r="24101" b="73949"/>
          <a:stretch/>
        </p:blipFill>
        <p:spPr>
          <a:xfrm>
            <a:off x="7230999" y="4671211"/>
            <a:ext cx="368094" cy="603482"/>
          </a:xfrm>
          <a:prstGeom prst="rect">
            <a:avLst/>
          </a:prstGeom>
        </p:spPr>
      </p:pic>
      <p:grpSp>
        <p:nvGrpSpPr>
          <p:cNvPr id="21" name="Grupo 20">
            <a:extLst>
              <a:ext uri="{FF2B5EF4-FFF2-40B4-BE49-F238E27FC236}">
                <a16:creationId xmlns:a16="http://schemas.microsoft.com/office/drawing/2014/main" id="{955D35DD-7A7A-9D40-BBB7-23503EB2F601}"/>
              </a:ext>
            </a:extLst>
          </p:cNvPr>
          <p:cNvGrpSpPr/>
          <p:nvPr/>
        </p:nvGrpSpPr>
        <p:grpSpPr>
          <a:xfrm>
            <a:off x="7215253" y="1335556"/>
            <a:ext cx="2526222" cy="1737237"/>
            <a:chOff x="7215253" y="1227070"/>
            <a:chExt cx="2526222" cy="1737237"/>
          </a:xfrm>
        </p:grpSpPr>
        <p:pic>
          <p:nvPicPr>
            <p:cNvPr id="20" name="Imagen 19">
              <a:extLst>
                <a:ext uri="{FF2B5EF4-FFF2-40B4-BE49-F238E27FC236}">
                  <a16:creationId xmlns:a16="http://schemas.microsoft.com/office/drawing/2014/main" id="{710257D2-6D68-D248-96D9-E80BBD9E1651}"/>
                </a:ext>
              </a:extLst>
            </p:cNvPr>
            <p:cNvPicPr>
              <a:picLocks noChangeAspect="1"/>
            </p:cNvPicPr>
            <p:nvPr/>
          </p:nvPicPr>
          <p:blipFill rotWithShape="1">
            <a:blip r:embed="rId10">
              <a:duotone>
                <a:schemeClr val="accent1">
                  <a:shade val="45000"/>
                  <a:satMod val="135000"/>
                </a:schemeClr>
                <a:prstClr val="white"/>
              </a:duotone>
            </a:blip>
            <a:srcRect r="23077" b="84746"/>
            <a:stretch/>
          </p:blipFill>
          <p:spPr>
            <a:xfrm>
              <a:off x="7215253" y="1227070"/>
              <a:ext cx="2526222" cy="860897"/>
            </a:xfrm>
            <a:prstGeom prst="rect">
              <a:avLst/>
            </a:prstGeom>
          </p:spPr>
        </p:pic>
        <p:pic>
          <p:nvPicPr>
            <p:cNvPr id="52" name="Imagen 51">
              <a:extLst>
                <a:ext uri="{FF2B5EF4-FFF2-40B4-BE49-F238E27FC236}">
                  <a16:creationId xmlns:a16="http://schemas.microsoft.com/office/drawing/2014/main" id="{0C655ADC-59D2-5441-A67C-BD4487B8DAEB}"/>
                </a:ext>
              </a:extLst>
            </p:cNvPr>
            <p:cNvPicPr>
              <a:picLocks noChangeAspect="1"/>
            </p:cNvPicPr>
            <p:nvPr/>
          </p:nvPicPr>
          <p:blipFill rotWithShape="1">
            <a:blip r:embed="rId10">
              <a:duotone>
                <a:schemeClr val="accent1">
                  <a:shade val="45000"/>
                  <a:satMod val="135000"/>
                </a:schemeClr>
                <a:prstClr val="white"/>
              </a:duotone>
            </a:blip>
            <a:srcRect t="10243" r="23077" b="74093"/>
            <a:stretch/>
          </p:blipFill>
          <p:spPr>
            <a:xfrm>
              <a:off x="7215253" y="2080297"/>
              <a:ext cx="2526222" cy="884010"/>
            </a:xfrm>
            <a:prstGeom prst="rect">
              <a:avLst/>
            </a:prstGeom>
          </p:spPr>
        </p:pic>
      </p:grpSp>
      <p:sp>
        <p:nvSpPr>
          <p:cNvPr id="57" name="Shape 287">
            <a:extLst>
              <a:ext uri="{FF2B5EF4-FFF2-40B4-BE49-F238E27FC236}">
                <a16:creationId xmlns:a16="http://schemas.microsoft.com/office/drawing/2014/main" id="{B9847AC9-0095-2F49-8B17-B031D64D7DB9}"/>
              </a:ext>
            </a:extLst>
          </p:cNvPr>
          <p:cNvSpPr txBox="1"/>
          <p:nvPr/>
        </p:nvSpPr>
        <p:spPr>
          <a:xfrm>
            <a:off x="4886003" y="4347024"/>
            <a:ext cx="1975395" cy="31339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lvl1pPr algn="ctr">
              <a:lnSpc>
                <a:spcPct val="90000"/>
              </a:lnSpc>
              <a:defRPr sz="1600" b="1">
                <a:solidFill>
                  <a:srgbClr val="00457C"/>
                </a:solidFill>
                <a:latin typeface="Arial"/>
                <a:ea typeface="Arial"/>
                <a:cs typeface="Arial"/>
                <a:sym typeface="Arial"/>
              </a:defRPr>
            </a:lvl1pPr>
          </a:lstStyle>
          <a:p>
            <a:r>
              <a:rPr lang="es-ES" dirty="0">
                <a:solidFill>
                  <a:schemeClr val="tx1"/>
                </a:solidFill>
              </a:rPr>
              <a:t>TELEMARKETING</a:t>
            </a:r>
            <a:endParaRPr dirty="0">
              <a:solidFill>
                <a:schemeClr val="tx1"/>
              </a:solidFill>
            </a:endParaRPr>
          </a:p>
        </p:txBody>
      </p:sp>
      <p:sp>
        <p:nvSpPr>
          <p:cNvPr id="58" name="Shape 287">
            <a:extLst>
              <a:ext uri="{FF2B5EF4-FFF2-40B4-BE49-F238E27FC236}">
                <a16:creationId xmlns:a16="http://schemas.microsoft.com/office/drawing/2014/main" id="{2529A299-084C-A446-9932-CC2343A2553B}"/>
              </a:ext>
            </a:extLst>
          </p:cNvPr>
          <p:cNvSpPr txBox="1"/>
          <p:nvPr/>
        </p:nvSpPr>
        <p:spPr>
          <a:xfrm>
            <a:off x="6451508" y="4353775"/>
            <a:ext cx="1975395" cy="31339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lvl1pPr algn="ctr">
              <a:lnSpc>
                <a:spcPct val="90000"/>
              </a:lnSpc>
              <a:defRPr sz="1600" b="1">
                <a:solidFill>
                  <a:srgbClr val="00457C"/>
                </a:solidFill>
                <a:latin typeface="Arial"/>
                <a:ea typeface="Arial"/>
                <a:cs typeface="Arial"/>
                <a:sym typeface="Arial"/>
              </a:defRPr>
            </a:lvl1pPr>
          </a:lstStyle>
          <a:p>
            <a:r>
              <a:rPr lang="es-ES" dirty="0">
                <a:solidFill>
                  <a:schemeClr val="tx1"/>
                </a:solidFill>
              </a:rPr>
              <a:t>BUZONEO</a:t>
            </a:r>
            <a:endParaRPr dirty="0">
              <a:solidFill>
                <a:schemeClr val="tx1"/>
              </a:solidFill>
            </a:endParaRPr>
          </a:p>
        </p:txBody>
      </p:sp>
      <p:pic>
        <p:nvPicPr>
          <p:cNvPr id="59" name="Imagen 58">
            <a:extLst>
              <a:ext uri="{FF2B5EF4-FFF2-40B4-BE49-F238E27FC236}">
                <a16:creationId xmlns:a16="http://schemas.microsoft.com/office/drawing/2014/main" id="{47DF3A70-FFE6-8B46-A770-97BB928E412E}"/>
              </a:ext>
            </a:extLst>
          </p:cNvPr>
          <p:cNvPicPr>
            <a:picLocks noChangeAspect="1"/>
          </p:cNvPicPr>
          <p:nvPr/>
        </p:nvPicPr>
        <p:blipFill>
          <a:blip r:embed="rId9"/>
          <a:stretch>
            <a:fillRect/>
          </a:stretch>
        </p:blipFill>
        <p:spPr>
          <a:xfrm>
            <a:off x="5094205" y="3245410"/>
            <a:ext cx="1610656" cy="1610656"/>
          </a:xfrm>
          <a:prstGeom prst="rect">
            <a:avLst/>
          </a:prstGeom>
          <a:noFill/>
        </p:spPr>
      </p:pic>
      <p:pic>
        <p:nvPicPr>
          <p:cNvPr id="60" name="Imagen 59">
            <a:extLst>
              <a:ext uri="{FF2B5EF4-FFF2-40B4-BE49-F238E27FC236}">
                <a16:creationId xmlns:a16="http://schemas.microsoft.com/office/drawing/2014/main" id="{F01027D7-C24C-C445-9771-B64286D4282A}"/>
              </a:ext>
            </a:extLst>
          </p:cNvPr>
          <p:cNvPicPr>
            <a:picLocks noChangeAspect="1"/>
          </p:cNvPicPr>
          <p:nvPr/>
        </p:nvPicPr>
        <p:blipFill>
          <a:blip r:embed="rId9"/>
          <a:stretch>
            <a:fillRect/>
          </a:stretch>
        </p:blipFill>
        <p:spPr>
          <a:xfrm>
            <a:off x="6687439" y="3243226"/>
            <a:ext cx="1610656" cy="1610656"/>
          </a:xfrm>
          <a:prstGeom prst="rect">
            <a:avLst/>
          </a:prstGeom>
          <a:noFill/>
        </p:spPr>
      </p:pic>
    </p:spTree>
    <p:extLst>
      <p:ext uri="{BB962C8B-B14F-4D97-AF65-F5344CB8AC3E}">
        <p14:creationId xmlns:p14="http://schemas.microsoft.com/office/powerpoint/2010/main" val="2199292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 grpId="0" animBg="1"/>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9EFF35D6-43F3-D94A-BF70-1D041AA70F72}"/>
              </a:ext>
            </a:extLst>
          </p:cNvPr>
          <p:cNvGrpSpPr/>
          <p:nvPr/>
        </p:nvGrpSpPr>
        <p:grpSpPr>
          <a:xfrm>
            <a:off x="1" y="821410"/>
            <a:ext cx="12192000" cy="5952425"/>
            <a:chOff x="731095" y="833314"/>
            <a:chExt cx="5378346" cy="2407316"/>
          </a:xfrm>
        </p:grpSpPr>
        <p:pic>
          <p:nvPicPr>
            <p:cNvPr id="4" name="Imagen 3" descr="Imagen que contiene captura de pantalla&#10;&#10;Descripción generada automáticamente">
              <a:extLst>
                <a:ext uri="{FF2B5EF4-FFF2-40B4-BE49-F238E27FC236}">
                  <a16:creationId xmlns:a16="http://schemas.microsoft.com/office/drawing/2014/main" id="{1B1C62CC-4505-6545-90CA-128A54FB0B22}"/>
                </a:ext>
              </a:extLst>
            </p:cNvPr>
            <p:cNvPicPr>
              <a:picLocks noChangeAspect="1"/>
            </p:cNvPicPr>
            <p:nvPr/>
          </p:nvPicPr>
          <p:blipFill rotWithShape="1">
            <a:blip r:embed="rId3"/>
            <a:srcRect t="2259"/>
            <a:stretch/>
          </p:blipFill>
          <p:spPr>
            <a:xfrm>
              <a:off x="731095" y="833314"/>
              <a:ext cx="5378346" cy="2407316"/>
            </a:xfrm>
            <a:prstGeom prst="rect">
              <a:avLst/>
            </a:prstGeom>
          </p:spPr>
        </p:pic>
        <p:pic>
          <p:nvPicPr>
            <p:cNvPr id="2" name="Imagen 1">
              <a:extLst>
                <a:ext uri="{FF2B5EF4-FFF2-40B4-BE49-F238E27FC236}">
                  <a16:creationId xmlns:a16="http://schemas.microsoft.com/office/drawing/2014/main" id="{D08D15BA-380D-3C46-AC3E-C01D11F0578D}"/>
                </a:ext>
              </a:extLst>
            </p:cNvPr>
            <p:cNvPicPr>
              <a:picLocks noChangeAspect="1"/>
            </p:cNvPicPr>
            <p:nvPr/>
          </p:nvPicPr>
          <p:blipFill rotWithShape="1">
            <a:blip r:embed="rId4"/>
            <a:srcRect l="31652" t="25951" r="31835" b="27989"/>
            <a:stretch/>
          </p:blipFill>
          <p:spPr>
            <a:xfrm>
              <a:off x="5840433" y="1958137"/>
              <a:ext cx="215414" cy="219295"/>
            </a:xfrm>
            <a:prstGeom prst="rect">
              <a:avLst/>
            </a:prstGeom>
          </p:spPr>
        </p:pic>
      </p:grpSp>
      <p:pic>
        <p:nvPicPr>
          <p:cNvPr id="9" name="Picture 49">
            <a:extLst>
              <a:ext uri="{FF2B5EF4-FFF2-40B4-BE49-F238E27FC236}">
                <a16:creationId xmlns:a16="http://schemas.microsoft.com/office/drawing/2014/main" id="{FAECCB68-2F9A-8C43-83E6-A1952D273FC6}"/>
              </a:ext>
            </a:extLst>
          </p:cNvPr>
          <p:cNvPicPr>
            <a:picLocks noChangeAspect="1"/>
          </p:cNvPicPr>
          <p:nvPr/>
        </p:nvPicPr>
        <p:blipFill>
          <a:blip r:embed="rId5"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1495670" y="6577416"/>
            <a:ext cx="548874" cy="143256"/>
          </a:xfrm>
          <a:prstGeom prst="rect">
            <a:avLst/>
          </a:prstGeom>
        </p:spPr>
      </p:pic>
      <p:sp>
        <p:nvSpPr>
          <p:cNvPr id="7" name="Title 5">
            <a:extLst>
              <a:ext uri="{FF2B5EF4-FFF2-40B4-BE49-F238E27FC236}">
                <a16:creationId xmlns:a16="http://schemas.microsoft.com/office/drawing/2014/main" id="{E419D702-063A-E843-A046-F4473D0512DE}"/>
              </a:ext>
            </a:extLst>
          </p:cNvPr>
          <p:cNvSpPr txBox="1">
            <a:spLocks/>
          </p:cNvSpPr>
          <p:nvPr/>
        </p:nvSpPr>
        <p:spPr>
          <a:xfrm>
            <a:off x="-1" y="6449195"/>
            <a:ext cx="1552353" cy="324640"/>
          </a:xfrm>
          <a:prstGeom prst="rect">
            <a:avLst/>
          </a:prstGeom>
          <a:noFill/>
          <a:ln>
            <a:no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600" dirty="0">
                <a:solidFill>
                  <a:srgbClr val="6D75A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t>
            </a:r>
            <a:r>
              <a:rPr lang="en-US" sz="1600" dirty="0" err="1">
                <a:solidFill>
                  <a:srgbClr val="6D75A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NextGenNow</a:t>
            </a:r>
            <a:endParaRPr lang="en-US" sz="1600" dirty="0">
              <a:solidFill>
                <a:srgbClr val="6D75A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5" name="CuadroTexto 4">
            <a:extLst>
              <a:ext uri="{FF2B5EF4-FFF2-40B4-BE49-F238E27FC236}">
                <a16:creationId xmlns:a16="http://schemas.microsoft.com/office/drawing/2014/main" id="{77F6AD43-E1E3-7745-A686-86BE0E247A20}"/>
              </a:ext>
            </a:extLst>
          </p:cNvPr>
          <p:cNvSpPr txBox="1"/>
          <p:nvPr/>
        </p:nvSpPr>
        <p:spPr>
          <a:xfrm>
            <a:off x="361860" y="-394917"/>
            <a:ext cx="11408247" cy="1354217"/>
          </a:xfrm>
          <a:prstGeom prst="rect">
            <a:avLst/>
          </a:prstGeom>
          <a:noFill/>
        </p:spPr>
        <p:txBody>
          <a:bodyPr wrap="square" rtlCol="0">
            <a:spAutoFit/>
          </a:bodyPr>
          <a:lstStyle/>
          <a:p>
            <a:br>
              <a:rPr lang="es-CO" sz="1100" dirty="0">
                <a:solidFill>
                  <a:schemeClr val="tx1">
                    <a:lumMod val="50000"/>
                    <a:lumOff val="50000"/>
                  </a:schemeClr>
                </a:solidFill>
                <a:latin typeface="Gotham Rounded Light" pitchFamily="2" charset="0"/>
                <a:cs typeface="Arial Black" panose="020B0604020202020204" pitchFamily="34" charset="0"/>
              </a:rPr>
            </a:br>
            <a:endParaRPr lang="es-CO" sz="1100" dirty="0">
              <a:solidFill>
                <a:schemeClr val="tx1">
                  <a:lumMod val="50000"/>
                  <a:lumOff val="50000"/>
                </a:schemeClr>
              </a:solidFill>
              <a:latin typeface="Gotham Rounded Light" pitchFamily="2" charset="0"/>
              <a:cs typeface="Arial Black" panose="020B0604020202020204" pitchFamily="34" charset="0"/>
            </a:endParaRPr>
          </a:p>
          <a:p>
            <a:pPr algn="ctr"/>
            <a:r>
              <a:rPr lang="es-CO" sz="2800" dirty="0">
                <a:solidFill>
                  <a:schemeClr val="tx1">
                    <a:lumMod val="50000"/>
                    <a:lumOff val="50000"/>
                  </a:schemeClr>
                </a:solidFill>
                <a:latin typeface="Gotham Rounded Light" pitchFamily="2" charset="0"/>
                <a:cs typeface="Arial Black" panose="020B0604020202020204" pitchFamily="34" charset="0"/>
              </a:rPr>
              <a:t> </a:t>
            </a:r>
            <a:r>
              <a:rPr lang="es-CO" sz="5400" dirty="0">
                <a:solidFill>
                  <a:schemeClr val="tx1">
                    <a:lumMod val="50000"/>
                    <a:lumOff val="50000"/>
                  </a:schemeClr>
                </a:solidFill>
                <a:latin typeface="Arial" panose="020B0604020202020204" pitchFamily="34" charset="0"/>
                <a:cs typeface="Arial" panose="020B0604020202020204" pitchFamily="34" charset="0"/>
              </a:rPr>
              <a:t>Aliados </a:t>
            </a:r>
            <a:r>
              <a:rPr lang="es-CO" sz="6000" b="1" dirty="0">
                <a:solidFill>
                  <a:srgbClr val="7030A0"/>
                </a:solidFill>
                <a:latin typeface="Arial" panose="020B0604020202020204" pitchFamily="34" charset="0"/>
                <a:cs typeface="Arial" panose="020B0604020202020204" pitchFamily="34" charset="0"/>
              </a:rPr>
              <a:t>Estratégicos</a:t>
            </a:r>
            <a:endParaRPr lang="es-CO" sz="2800" b="1" dirty="0">
              <a:solidFill>
                <a:srgbClr val="7030A0"/>
              </a:solidFill>
              <a:latin typeface="Arial" panose="020B0604020202020204" pitchFamily="34" charset="0"/>
              <a:cs typeface="Arial" panose="020B0604020202020204" pitchFamily="34" charset="0"/>
            </a:endParaRPr>
          </a:p>
        </p:txBody>
      </p:sp>
      <p:pic>
        <p:nvPicPr>
          <p:cNvPr id="8" name="Imagen 7" descr="Imagen que contiene captura de pantalla&#10;&#10;Descripción generada automáticamente">
            <a:extLst>
              <a:ext uri="{FF2B5EF4-FFF2-40B4-BE49-F238E27FC236}">
                <a16:creationId xmlns:a16="http://schemas.microsoft.com/office/drawing/2014/main" id="{21B27B4F-8E3D-BB4B-8D32-D58D122E6FE1}"/>
              </a:ext>
            </a:extLst>
          </p:cNvPr>
          <p:cNvPicPr>
            <a:picLocks noChangeAspect="1"/>
          </p:cNvPicPr>
          <p:nvPr/>
        </p:nvPicPr>
        <p:blipFill rotWithShape="1">
          <a:blip r:embed="rId3"/>
          <a:srcRect l="56308" t="85542" r="37744" b="4371"/>
          <a:stretch/>
        </p:blipFill>
        <p:spPr>
          <a:xfrm>
            <a:off x="6400798" y="5652535"/>
            <a:ext cx="1260889" cy="1068137"/>
          </a:xfrm>
          <a:prstGeom prst="rect">
            <a:avLst/>
          </a:prstGeom>
        </p:spPr>
      </p:pic>
    </p:spTree>
    <p:extLst>
      <p:ext uri="{BB962C8B-B14F-4D97-AF65-F5344CB8AC3E}">
        <p14:creationId xmlns:p14="http://schemas.microsoft.com/office/powerpoint/2010/main" val="132974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n 23">
            <a:extLst>
              <a:ext uri="{FF2B5EF4-FFF2-40B4-BE49-F238E27FC236}">
                <a16:creationId xmlns:a16="http://schemas.microsoft.com/office/drawing/2014/main" id="{D1FE8152-B463-F34D-AFB1-347A0F3672C8}"/>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b="3333"/>
          <a:stretch/>
        </p:blipFill>
        <p:spPr>
          <a:xfrm rot="10800000">
            <a:off x="-1" y="0"/>
            <a:ext cx="12192000" cy="6858000"/>
          </a:xfrm>
          <a:prstGeom prst="rect">
            <a:avLst/>
          </a:prstGeom>
        </p:spPr>
      </p:pic>
      <p:pic>
        <p:nvPicPr>
          <p:cNvPr id="55" name="Picture 54">
            <a:extLst>
              <a:ext uri="{FF2B5EF4-FFF2-40B4-BE49-F238E27FC236}">
                <a16:creationId xmlns:a16="http://schemas.microsoft.com/office/drawing/2014/main" id="{092B4217-95E4-1F47-9C10-A462A3EF86F0}"/>
              </a:ext>
            </a:extLst>
          </p:cNvPr>
          <p:cNvPicPr>
            <a:picLocks noChangeAspect="1"/>
          </p:cNvPicPr>
          <p:nvPr/>
        </p:nvPicPr>
        <p:blipFill>
          <a:blip r:embed="rId3"/>
          <a:stretch>
            <a:fillRect/>
          </a:stretch>
        </p:blipFill>
        <p:spPr>
          <a:xfrm>
            <a:off x="1456345" y="1880078"/>
            <a:ext cx="9773251" cy="1733838"/>
          </a:xfrm>
          <a:prstGeom prst="rect">
            <a:avLst/>
          </a:prstGeom>
        </p:spPr>
      </p:pic>
      <p:sp>
        <p:nvSpPr>
          <p:cNvPr id="56" name="Rectangle 55">
            <a:extLst>
              <a:ext uri="{FF2B5EF4-FFF2-40B4-BE49-F238E27FC236}">
                <a16:creationId xmlns:a16="http://schemas.microsoft.com/office/drawing/2014/main" id="{A6615F43-5B28-2747-B169-4E75043082E0}"/>
              </a:ext>
            </a:extLst>
          </p:cNvPr>
          <p:cNvSpPr/>
          <p:nvPr/>
        </p:nvSpPr>
        <p:spPr>
          <a:xfrm>
            <a:off x="3259648" y="-2218456"/>
            <a:ext cx="1286260" cy="707886"/>
          </a:xfrm>
          <a:prstGeom prst="rect">
            <a:avLst/>
          </a:prstGeom>
        </p:spPr>
        <p:txBody>
          <a:bodyPr wrap="square">
            <a:spAutoFit/>
          </a:bodyPr>
          <a:lstStyle/>
          <a:p>
            <a:pPr algn="ctr"/>
            <a:r>
              <a:rPr lang="es-ES" sz="2000" dirty="0">
                <a:solidFill>
                  <a:schemeClr val="tx1">
                    <a:lumMod val="85000"/>
                    <a:lumOff val="15000"/>
                  </a:schemeClr>
                </a:solidFill>
                <a:latin typeface="Helvetica" pitchFamily="2" charset="0"/>
              </a:rPr>
              <a:t>Telefonía móvil</a:t>
            </a:r>
          </a:p>
        </p:txBody>
      </p:sp>
      <p:sp>
        <p:nvSpPr>
          <p:cNvPr id="57" name="Rectangle 56">
            <a:extLst>
              <a:ext uri="{FF2B5EF4-FFF2-40B4-BE49-F238E27FC236}">
                <a16:creationId xmlns:a16="http://schemas.microsoft.com/office/drawing/2014/main" id="{F9E55D18-C38F-7B49-BB6F-0FAA3FF3CBFB}"/>
              </a:ext>
            </a:extLst>
          </p:cNvPr>
          <p:cNvSpPr/>
          <p:nvPr/>
        </p:nvSpPr>
        <p:spPr>
          <a:xfrm>
            <a:off x="5039864" y="-2218456"/>
            <a:ext cx="1797829" cy="707886"/>
          </a:xfrm>
          <a:prstGeom prst="rect">
            <a:avLst/>
          </a:prstGeom>
        </p:spPr>
        <p:txBody>
          <a:bodyPr wrap="square">
            <a:spAutoFit/>
          </a:bodyPr>
          <a:lstStyle/>
          <a:p>
            <a:pPr algn="ctr"/>
            <a:r>
              <a:rPr lang="es-ES" sz="2000" dirty="0">
                <a:solidFill>
                  <a:schemeClr val="tx1">
                    <a:lumMod val="85000"/>
                    <a:lumOff val="15000"/>
                  </a:schemeClr>
                </a:solidFill>
                <a:latin typeface="Helvetica" pitchFamily="2" charset="0"/>
              </a:rPr>
              <a:t>Internet</a:t>
            </a:r>
          </a:p>
          <a:p>
            <a:pPr algn="ctr"/>
            <a:r>
              <a:rPr lang="es-ES" sz="2000" dirty="0">
                <a:solidFill>
                  <a:schemeClr val="tx1">
                    <a:lumMod val="85000"/>
                    <a:lumOff val="15000"/>
                  </a:schemeClr>
                </a:solidFill>
                <a:latin typeface="Helvetica" pitchFamily="2" charset="0"/>
              </a:rPr>
              <a:t>Teléfono</a:t>
            </a:r>
          </a:p>
        </p:txBody>
      </p:sp>
      <p:sp>
        <p:nvSpPr>
          <p:cNvPr id="58" name="Rectangle 57">
            <a:extLst>
              <a:ext uri="{FF2B5EF4-FFF2-40B4-BE49-F238E27FC236}">
                <a16:creationId xmlns:a16="http://schemas.microsoft.com/office/drawing/2014/main" id="{C6A30053-F306-1A47-B5DD-2E0F2365F5CC}"/>
              </a:ext>
            </a:extLst>
          </p:cNvPr>
          <p:cNvSpPr/>
          <p:nvPr/>
        </p:nvSpPr>
        <p:spPr>
          <a:xfrm>
            <a:off x="7105982" y="-2218456"/>
            <a:ext cx="1547878" cy="707886"/>
          </a:xfrm>
          <a:prstGeom prst="rect">
            <a:avLst/>
          </a:prstGeom>
        </p:spPr>
        <p:txBody>
          <a:bodyPr wrap="square">
            <a:spAutoFit/>
          </a:bodyPr>
          <a:lstStyle/>
          <a:p>
            <a:pPr algn="ctr"/>
            <a:r>
              <a:rPr lang="es-ES" sz="2000" dirty="0">
                <a:solidFill>
                  <a:schemeClr val="tx1">
                    <a:lumMod val="85000"/>
                    <a:lumOff val="15000"/>
                  </a:schemeClr>
                </a:solidFill>
                <a:latin typeface="Helvetica" pitchFamily="2" charset="0"/>
              </a:rPr>
              <a:t>Seguridad</a:t>
            </a:r>
          </a:p>
          <a:p>
            <a:pPr algn="ctr"/>
            <a:r>
              <a:rPr lang="es-ES" sz="2000" dirty="0">
                <a:solidFill>
                  <a:schemeClr val="tx1">
                    <a:lumMod val="85000"/>
                    <a:lumOff val="15000"/>
                  </a:schemeClr>
                </a:solidFill>
                <a:latin typeface="Helvetica" pitchFamily="2" charset="0"/>
              </a:rPr>
              <a:t>doméstica</a:t>
            </a:r>
          </a:p>
        </p:txBody>
      </p:sp>
      <p:sp>
        <p:nvSpPr>
          <p:cNvPr id="59" name="Rectangle 58">
            <a:extLst>
              <a:ext uri="{FF2B5EF4-FFF2-40B4-BE49-F238E27FC236}">
                <a16:creationId xmlns:a16="http://schemas.microsoft.com/office/drawing/2014/main" id="{88B27C0A-D188-654F-86F8-43F09CCBE9B4}"/>
              </a:ext>
            </a:extLst>
          </p:cNvPr>
          <p:cNvSpPr/>
          <p:nvPr/>
        </p:nvSpPr>
        <p:spPr>
          <a:xfrm>
            <a:off x="9091074" y="-2218456"/>
            <a:ext cx="1547878" cy="400110"/>
          </a:xfrm>
          <a:prstGeom prst="rect">
            <a:avLst/>
          </a:prstGeom>
        </p:spPr>
        <p:txBody>
          <a:bodyPr wrap="square">
            <a:spAutoFit/>
          </a:bodyPr>
          <a:lstStyle/>
          <a:p>
            <a:pPr algn="ctr"/>
            <a:r>
              <a:rPr lang="es-ES" sz="2000" dirty="0">
                <a:solidFill>
                  <a:schemeClr val="tx1">
                    <a:lumMod val="85000"/>
                    <a:lumOff val="15000"/>
                  </a:schemeClr>
                </a:solidFill>
                <a:latin typeface="Helvetica" pitchFamily="2" charset="0"/>
              </a:rPr>
              <a:t>Seguros</a:t>
            </a:r>
          </a:p>
        </p:txBody>
      </p:sp>
      <p:sp>
        <p:nvSpPr>
          <p:cNvPr id="60" name="TextBox 59">
            <a:extLst>
              <a:ext uri="{FF2B5EF4-FFF2-40B4-BE49-F238E27FC236}">
                <a16:creationId xmlns:a16="http://schemas.microsoft.com/office/drawing/2014/main" id="{92ED0784-3EA9-7342-A432-DF20866F8A54}"/>
              </a:ext>
            </a:extLst>
          </p:cNvPr>
          <p:cNvSpPr txBox="1"/>
          <p:nvPr/>
        </p:nvSpPr>
        <p:spPr>
          <a:xfrm>
            <a:off x="0" y="5344444"/>
            <a:ext cx="12192000" cy="954107"/>
          </a:xfrm>
          <a:prstGeom prst="rect">
            <a:avLst/>
          </a:prstGeom>
          <a:solidFill>
            <a:srgbClr val="A44590"/>
          </a:solidFill>
        </p:spPr>
        <p:txBody>
          <a:bodyPr wrap="square" rtlCol="0">
            <a:spAutoFit/>
          </a:bodyPr>
          <a:lstStyle/>
          <a:p>
            <a:pPr algn="ctr"/>
            <a:r>
              <a:rPr lang="es-ES" sz="2800" b="1" dirty="0">
                <a:solidFill>
                  <a:schemeClr val="bg1"/>
                </a:solidFill>
                <a:latin typeface="Helvetica" pitchFamily="2" charset="0"/>
              </a:rPr>
              <a:t>Servicios básicos para particulares y empresa</a:t>
            </a:r>
          </a:p>
          <a:p>
            <a:pPr algn="ctr"/>
            <a:r>
              <a:rPr lang="es-ES" sz="2800" dirty="0">
                <a:solidFill>
                  <a:schemeClr val="bg1"/>
                </a:solidFill>
                <a:latin typeface="Helvetica" pitchFamily="2" charset="0"/>
              </a:rPr>
              <a:t>que la gente necesita y usa a diario</a:t>
            </a:r>
          </a:p>
        </p:txBody>
      </p:sp>
      <p:pic>
        <p:nvPicPr>
          <p:cNvPr id="13" name="Picture 12">
            <a:extLst>
              <a:ext uri="{FF2B5EF4-FFF2-40B4-BE49-F238E27FC236}">
                <a16:creationId xmlns:a16="http://schemas.microsoft.com/office/drawing/2014/main" id="{9FB02305-495D-5848-9C25-F56E72EBC51F}"/>
              </a:ext>
            </a:extLst>
          </p:cNvPr>
          <p:cNvPicPr>
            <a:picLocks noChangeAspect="1"/>
          </p:cNvPicPr>
          <p:nvPr/>
        </p:nvPicPr>
        <p:blipFill>
          <a:blip r:embed="rId4">
            <a:biLevel thresh="75000"/>
          </a:blip>
          <a:stretch>
            <a:fillRect/>
          </a:stretch>
        </p:blipFill>
        <p:spPr>
          <a:xfrm>
            <a:off x="776175" y="-4155941"/>
            <a:ext cx="9777332" cy="1734562"/>
          </a:xfrm>
          <a:prstGeom prst="rect">
            <a:avLst/>
          </a:prstGeom>
        </p:spPr>
      </p:pic>
      <p:pic>
        <p:nvPicPr>
          <p:cNvPr id="63" name="Picture 62">
            <a:extLst>
              <a:ext uri="{FF2B5EF4-FFF2-40B4-BE49-F238E27FC236}">
                <a16:creationId xmlns:a16="http://schemas.microsoft.com/office/drawing/2014/main" id="{702C881B-DD52-AA44-A63F-A7F1EA6BC005}"/>
              </a:ext>
            </a:extLst>
          </p:cNvPr>
          <p:cNvPicPr>
            <a:picLocks noChangeAspect="1"/>
          </p:cNvPicPr>
          <p:nvPr/>
        </p:nvPicPr>
        <p:blipFill>
          <a:blip r:embed="rId5"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1495670" y="6577416"/>
            <a:ext cx="548874" cy="143256"/>
          </a:xfrm>
          <a:prstGeom prst="rect">
            <a:avLst/>
          </a:prstGeom>
        </p:spPr>
      </p:pic>
      <p:sp>
        <p:nvSpPr>
          <p:cNvPr id="14" name="Rectangle 13">
            <a:extLst>
              <a:ext uri="{FF2B5EF4-FFF2-40B4-BE49-F238E27FC236}">
                <a16:creationId xmlns:a16="http://schemas.microsoft.com/office/drawing/2014/main" id="{613160E7-4122-CD48-A0EC-6E4CC5C636A3}"/>
              </a:ext>
            </a:extLst>
          </p:cNvPr>
          <p:cNvSpPr/>
          <p:nvPr/>
        </p:nvSpPr>
        <p:spPr>
          <a:xfrm>
            <a:off x="1164590" y="219958"/>
            <a:ext cx="10067613" cy="1323439"/>
          </a:xfrm>
          <a:prstGeom prst="rect">
            <a:avLst/>
          </a:prstGeom>
        </p:spPr>
        <p:txBody>
          <a:bodyPr wrap="square">
            <a:spAutoFit/>
          </a:bodyPr>
          <a:lstStyle/>
          <a:p>
            <a:r>
              <a:rPr lang="es-ES" sz="4000" b="1" dirty="0">
                <a:solidFill>
                  <a:schemeClr val="tx1">
                    <a:lumMod val="85000"/>
                    <a:lumOff val="15000"/>
                  </a:schemeClr>
                </a:solidFill>
                <a:latin typeface="Helvetica" pitchFamily="2" charset="0"/>
              </a:rPr>
              <a:t>Servicios esenciales para particulares y empresa</a:t>
            </a:r>
            <a:endParaRPr lang="es-ES" sz="4000" dirty="0">
              <a:solidFill>
                <a:schemeClr val="tx1">
                  <a:lumMod val="85000"/>
                  <a:lumOff val="15000"/>
                </a:schemeClr>
              </a:solidFill>
              <a:latin typeface="Helvetica" pitchFamily="2" charset="0"/>
            </a:endParaRPr>
          </a:p>
        </p:txBody>
      </p:sp>
      <p:pic>
        <p:nvPicPr>
          <p:cNvPr id="17" name="Picture 16">
            <a:extLst>
              <a:ext uri="{FF2B5EF4-FFF2-40B4-BE49-F238E27FC236}">
                <a16:creationId xmlns:a16="http://schemas.microsoft.com/office/drawing/2014/main" id="{100DE80A-EF9D-5246-9FEE-5767CAB5892D}"/>
              </a:ext>
            </a:extLst>
          </p:cNvPr>
          <p:cNvPicPr>
            <a:picLocks noChangeAspect="1"/>
          </p:cNvPicPr>
          <p:nvPr/>
        </p:nvPicPr>
        <p:blipFill rotWithShape="1">
          <a:blip r:embed="rId6"/>
          <a:srcRect l="52050" t="-9297"/>
          <a:stretch/>
        </p:blipFill>
        <p:spPr>
          <a:xfrm>
            <a:off x="0" y="219958"/>
            <a:ext cx="1041326" cy="652393"/>
          </a:xfrm>
          <a:prstGeom prst="rect">
            <a:avLst/>
          </a:prstGeom>
        </p:spPr>
      </p:pic>
      <p:sp>
        <p:nvSpPr>
          <p:cNvPr id="2" name="Rectangle 1">
            <a:extLst>
              <a:ext uri="{FF2B5EF4-FFF2-40B4-BE49-F238E27FC236}">
                <a16:creationId xmlns:a16="http://schemas.microsoft.com/office/drawing/2014/main" id="{64CE15AA-3157-B148-8CDF-DD4138C82906}"/>
              </a:ext>
            </a:extLst>
          </p:cNvPr>
          <p:cNvSpPr/>
          <p:nvPr/>
        </p:nvSpPr>
        <p:spPr>
          <a:xfrm>
            <a:off x="4761052" y="6423527"/>
            <a:ext cx="3028393" cy="307777"/>
          </a:xfrm>
          <a:prstGeom prst="rect">
            <a:avLst/>
          </a:prstGeom>
        </p:spPr>
        <p:txBody>
          <a:bodyPr wrap="none">
            <a:spAutoFit/>
          </a:bodyPr>
          <a:lstStyle/>
          <a:p>
            <a:r>
              <a:rPr lang="es-ES" sz="1400" dirty="0">
                <a:solidFill>
                  <a:schemeClr val="bg1">
                    <a:lumMod val="50000"/>
                  </a:schemeClr>
                </a:solidFill>
                <a:latin typeface="Helvetica" pitchFamily="2" charset="0"/>
              </a:rPr>
              <a:t>La oferta de servicios varía por país</a:t>
            </a:r>
            <a:endParaRPr lang="es-ES" sz="1400" dirty="0">
              <a:solidFill>
                <a:schemeClr val="bg1">
                  <a:lumMod val="50000"/>
                </a:schemeClr>
              </a:solidFill>
              <a:effectLst/>
              <a:latin typeface="Helvetica" pitchFamily="2" charset="0"/>
            </a:endParaRPr>
          </a:p>
        </p:txBody>
      </p:sp>
      <p:pic>
        <p:nvPicPr>
          <p:cNvPr id="15" name="Picture 29">
            <a:extLst>
              <a:ext uri="{FF2B5EF4-FFF2-40B4-BE49-F238E27FC236}">
                <a16:creationId xmlns:a16="http://schemas.microsoft.com/office/drawing/2014/main" id="{5799578B-4BE6-C443-B370-539BCAABFF4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481358" y="3714265"/>
            <a:ext cx="1467671" cy="518577"/>
          </a:xfrm>
          <a:prstGeom prst="rect">
            <a:avLst/>
          </a:prstGeom>
          <a:effectLst/>
        </p:spPr>
      </p:pic>
      <p:pic>
        <p:nvPicPr>
          <p:cNvPr id="18" name="Picture 31">
            <a:extLst>
              <a:ext uri="{FF2B5EF4-FFF2-40B4-BE49-F238E27FC236}">
                <a16:creationId xmlns:a16="http://schemas.microsoft.com/office/drawing/2014/main" id="{862AD4DF-EFD5-674E-B533-554ADAB7FDD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011264" y="3755505"/>
            <a:ext cx="803323" cy="524111"/>
          </a:xfrm>
          <a:prstGeom prst="rect">
            <a:avLst/>
          </a:prstGeom>
        </p:spPr>
      </p:pic>
      <p:pic>
        <p:nvPicPr>
          <p:cNvPr id="19" name="Image" descr="Image">
            <a:extLst>
              <a:ext uri="{FF2B5EF4-FFF2-40B4-BE49-F238E27FC236}">
                <a16:creationId xmlns:a16="http://schemas.microsoft.com/office/drawing/2014/main" id="{13F75F05-9C92-1F48-A0B6-77F940BF1A1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660943" y="3827269"/>
            <a:ext cx="1011379" cy="501456"/>
          </a:xfrm>
          <a:prstGeom prst="rect">
            <a:avLst/>
          </a:prstGeom>
          <a:ln w="12700">
            <a:miter lim="400000"/>
          </a:ln>
          <a:effectLst/>
        </p:spPr>
      </p:pic>
      <p:pic>
        <p:nvPicPr>
          <p:cNvPr id="20" name="Picture 60">
            <a:extLst>
              <a:ext uri="{FF2B5EF4-FFF2-40B4-BE49-F238E27FC236}">
                <a16:creationId xmlns:a16="http://schemas.microsoft.com/office/drawing/2014/main" id="{0E63B567-4128-C041-BAF5-2E5E913791D4}"/>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5652218" y="4421206"/>
            <a:ext cx="1350678" cy="353049"/>
          </a:xfrm>
          <a:prstGeom prst="rect">
            <a:avLst/>
          </a:prstGeom>
          <a:effectLst/>
        </p:spPr>
      </p:pic>
      <p:grpSp>
        <p:nvGrpSpPr>
          <p:cNvPr id="4" name="Grupo 3">
            <a:extLst>
              <a:ext uri="{FF2B5EF4-FFF2-40B4-BE49-F238E27FC236}">
                <a16:creationId xmlns:a16="http://schemas.microsoft.com/office/drawing/2014/main" id="{C1ECCA4B-1D07-3340-AE12-83C02685BC34}"/>
              </a:ext>
            </a:extLst>
          </p:cNvPr>
          <p:cNvGrpSpPr/>
          <p:nvPr/>
        </p:nvGrpSpPr>
        <p:grpSpPr>
          <a:xfrm>
            <a:off x="5770050" y="3690891"/>
            <a:ext cx="1049780" cy="642816"/>
            <a:chOff x="5347137" y="4328577"/>
            <a:chExt cx="1049780" cy="642816"/>
          </a:xfrm>
        </p:grpSpPr>
        <p:pic>
          <p:nvPicPr>
            <p:cNvPr id="16" name="Picture 30">
              <a:extLst>
                <a:ext uri="{FF2B5EF4-FFF2-40B4-BE49-F238E27FC236}">
                  <a16:creationId xmlns:a16="http://schemas.microsoft.com/office/drawing/2014/main" id="{B4C76FC6-0451-DD43-8293-4C17F7B2A8AB}"/>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347137" y="4328577"/>
              <a:ext cx="1049780" cy="561749"/>
            </a:xfrm>
            <a:prstGeom prst="rect">
              <a:avLst/>
            </a:prstGeom>
          </p:spPr>
        </p:pic>
        <p:sp>
          <p:nvSpPr>
            <p:cNvPr id="21" name="TextBox 61">
              <a:extLst>
                <a:ext uri="{FF2B5EF4-FFF2-40B4-BE49-F238E27FC236}">
                  <a16:creationId xmlns:a16="http://schemas.microsoft.com/office/drawing/2014/main" id="{B73CC8DC-355E-CC45-836B-60B21C215798}"/>
                </a:ext>
              </a:extLst>
            </p:cNvPr>
            <p:cNvSpPr txBox="1"/>
            <p:nvPr/>
          </p:nvSpPr>
          <p:spPr>
            <a:xfrm>
              <a:off x="5466318" y="4755949"/>
              <a:ext cx="876653"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MULTIPLAY</a:t>
              </a:r>
              <a:endParaRPr kumimoji="0" lang="en-US" sz="12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grpSp>
      <p:grpSp>
        <p:nvGrpSpPr>
          <p:cNvPr id="3" name="Grupo 2">
            <a:extLst>
              <a:ext uri="{FF2B5EF4-FFF2-40B4-BE49-F238E27FC236}">
                <a16:creationId xmlns:a16="http://schemas.microsoft.com/office/drawing/2014/main" id="{09A8A291-905B-7344-A0C7-4858C93DF106}"/>
              </a:ext>
            </a:extLst>
          </p:cNvPr>
          <p:cNvGrpSpPr/>
          <p:nvPr/>
        </p:nvGrpSpPr>
        <p:grpSpPr>
          <a:xfrm>
            <a:off x="3642206" y="3694011"/>
            <a:ext cx="1049780" cy="647402"/>
            <a:chOff x="3811467" y="4333131"/>
            <a:chExt cx="1049780" cy="647402"/>
          </a:xfrm>
        </p:grpSpPr>
        <p:sp>
          <p:nvSpPr>
            <p:cNvPr id="22" name="TextBox 62">
              <a:extLst>
                <a:ext uri="{FF2B5EF4-FFF2-40B4-BE49-F238E27FC236}">
                  <a16:creationId xmlns:a16="http://schemas.microsoft.com/office/drawing/2014/main" id="{592E1D05-56F3-B443-9705-B669591E81D8}"/>
                </a:ext>
              </a:extLst>
            </p:cNvPr>
            <p:cNvSpPr txBox="1"/>
            <p:nvPr/>
          </p:nvSpPr>
          <p:spPr>
            <a:xfrm>
              <a:off x="3897464" y="4765089"/>
              <a:ext cx="876653"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MOBILE</a:t>
              </a:r>
              <a:endParaRPr kumimoji="0" lang="en-US" sz="12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pic>
          <p:nvPicPr>
            <p:cNvPr id="23" name="Picture 30">
              <a:extLst>
                <a:ext uri="{FF2B5EF4-FFF2-40B4-BE49-F238E27FC236}">
                  <a16:creationId xmlns:a16="http://schemas.microsoft.com/office/drawing/2014/main" id="{8C210FA4-2328-9F44-86C8-A0BA52AB38DB}"/>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811467" y="4333131"/>
              <a:ext cx="1049780" cy="561749"/>
            </a:xfrm>
            <a:prstGeom prst="rect">
              <a:avLst/>
            </a:prstGeom>
          </p:spPr>
        </p:pic>
      </p:grpSp>
      <p:sp>
        <p:nvSpPr>
          <p:cNvPr id="54" name="Rectangle 53">
            <a:extLst>
              <a:ext uri="{FF2B5EF4-FFF2-40B4-BE49-F238E27FC236}">
                <a16:creationId xmlns:a16="http://schemas.microsoft.com/office/drawing/2014/main" id="{C5BBF47E-DA70-524A-A62E-DC6C736C3DAD}"/>
              </a:ext>
            </a:extLst>
          </p:cNvPr>
          <p:cNvSpPr/>
          <p:nvPr/>
        </p:nvSpPr>
        <p:spPr>
          <a:xfrm>
            <a:off x="1648814" y="-1913520"/>
            <a:ext cx="1132758" cy="400110"/>
          </a:xfrm>
          <a:prstGeom prst="rect">
            <a:avLst/>
          </a:prstGeom>
        </p:spPr>
        <p:txBody>
          <a:bodyPr wrap="square">
            <a:spAutoFit/>
          </a:bodyPr>
          <a:lstStyle/>
          <a:p>
            <a:pPr algn="ctr"/>
            <a:r>
              <a:rPr lang="es-ES" sz="2000" dirty="0">
                <a:solidFill>
                  <a:schemeClr val="tx1">
                    <a:lumMod val="85000"/>
                    <a:lumOff val="15000"/>
                  </a:schemeClr>
                </a:solidFill>
                <a:latin typeface="Helvetica" pitchFamily="2" charset="0"/>
              </a:rPr>
              <a:t>Energía</a:t>
            </a:r>
          </a:p>
        </p:txBody>
      </p:sp>
      <p:sp>
        <p:nvSpPr>
          <p:cNvPr id="25" name="Title 5">
            <a:extLst>
              <a:ext uri="{FF2B5EF4-FFF2-40B4-BE49-F238E27FC236}">
                <a16:creationId xmlns:a16="http://schemas.microsoft.com/office/drawing/2014/main" id="{C1F6A734-5CEA-824A-B4D3-828E08C57317}"/>
              </a:ext>
            </a:extLst>
          </p:cNvPr>
          <p:cNvSpPr txBox="1">
            <a:spLocks/>
          </p:cNvSpPr>
          <p:nvPr/>
        </p:nvSpPr>
        <p:spPr>
          <a:xfrm>
            <a:off x="-1" y="6449195"/>
            <a:ext cx="1552353" cy="324640"/>
          </a:xfrm>
          <a:prstGeom prst="rect">
            <a:avLst/>
          </a:prstGeom>
          <a:noFill/>
          <a:ln>
            <a:no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600" dirty="0">
                <a:solidFill>
                  <a:srgbClr val="6D75A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t>
            </a:r>
            <a:r>
              <a:rPr lang="en-US" sz="1600" dirty="0" err="1">
                <a:solidFill>
                  <a:srgbClr val="6D75A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NextGenNow</a:t>
            </a:r>
            <a:endParaRPr lang="en-US" sz="1600" dirty="0">
              <a:solidFill>
                <a:srgbClr val="6D75A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2140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a:extLst>
              <a:ext uri="{FF2B5EF4-FFF2-40B4-BE49-F238E27FC236}">
                <a16:creationId xmlns:a16="http://schemas.microsoft.com/office/drawing/2014/main" id="{72EFE892-77C6-2C4D-A556-ECFC241D6FEE}"/>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b="3333"/>
          <a:stretch/>
        </p:blipFill>
        <p:spPr>
          <a:xfrm rot="10800000">
            <a:off x="-1" y="0"/>
            <a:ext cx="12192000" cy="6858000"/>
          </a:xfrm>
          <a:prstGeom prst="rect">
            <a:avLst/>
          </a:prstGeom>
        </p:spPr>
      </p:pic>
      <p:pic>
        <p:nvPicPr>
          <p:cNvPr id="63" name="Picture 62">
            <a:extLst>
              <a:ext uri="{FF2B5EF4-FFF2-40B4-BE49-F238E27FC236}">
                <a16:creationId xmlns:a16="http://schemas.microsoft.com/office/drawing/2014/main" id="{702C881B-DD52-AA44-A63F-A7F1EA6BC005}"/>
              </a:ext>
            </a:extLst>
          </p:cNvPr>
          <p:cNvPicPr>
            <a:picLocks noChangeAspect="1"/>
          </p:cNvPicPr>
          <p:nvPr/>
        </p:nvPicPr>
        <p:blipFill>
          <a:blip r:embed="rId3"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1495670" y="6577416"/>
            <a:ext cx="548874" cy="143256"/>
          </a:xfrm>
          <a:prstGeom prst="rect">
            <a:avLst/>
          </a:prstGeom>
        </p:spPr>
      </p:pic>
      <p:sp>
        <p:nvSpPr>
          <p:cNvPr id="14" name="Rectangle 13">
            <a:extLst>
              <a:ext uri="{FF2B5EF4-FFF2-40B4-BE49-F238E27FC236}">
                <a16:creationId xmlns:a16="http://schemas.microsoft.com/office/drawing/2014/main" id="{613160E7-4122-CD48-A0EC-6E4CC5C636A3}"/>
              </a:ext>
            </a:extLst>
          </p:cNvPr>
          <p:cNvSpPr/>
          <p:nvPr/>
        </p:nvSpPr>
        <p:spPr>
          <a:xfrm>
            <a:off x="1164590" y="219958"/>
            <a:ext cx="11357610" cy="646331"/>
          </a:xfrm>
          <a:prstGeom prst="rect">
            <a:avLst/>
          </a:prstGeom>
        </p:spPr>
        <p:txBody>
          <a:bodyPr wrap="square">
            <a:spAutoFit/>
          </a:bodyPr>
          <a:lstStyle/>
          <a:p>
            <a:r>
              <a:rPr lang="es-ES" sz="3600" b="1" dirty="0">
                <a:solidFill>
                  <a:schemeClr val="tx1">
                    <a:lumMod val="85000"/>
                    <a:lumOff val="15000"/>
                  </a:schemeClr>
                </a:solidFill>
                <a:latin typeface="Helvetica" pitchFamily="2" charset="0"/>
              </a:rPr>
              <a:t>Conviértase en Empresario Independiente (EI)</a:t>
            </a:r>
            <a:endParaRPr lang="es-ES" sz="3600" dirty="0">
              <a:solidFill>
                <a:schemeClr val="tx1">
                  <a:lumMod val="85000"/>
                  <a:lumOff val="15000"/>
                </a:schemeClr>
              </a:solidFill>
              <a:latin typeface="Helvetica" pitchFamily="2" charset="0"/>
            </a:endParaRPr>
          </a:p>
        </p:txBody>
      </p:sp>
      <p:pic>
        <p:nvPicPr>
          <p:cNvPr id="18" name="Picture 17">
            <a:extLst>
              <a:ext uri="{FF2B5EF4-FFF2-40B4-BE49-F238E27FC236}">
                <a16:creationId xmlns:a16="http://schemas.microsoft.com/office/drawing/2014/main" id="{399B3C16-390D-B442-8078-D14ED43DB3C3}"/>
              </a:ext>
            </a:extLst>
          </p:cNvPr>
          <p:cNvPicPr>
            <a:picLocks noChangeAspect="1"/>
          </p:cNvPicPr>
          <p:nvPr/>
        </p:nvPicPr>
        <p:blipFill rotWithShape="1">
          <a:blip r:embed="rId4"/>
          <a:srcRect l="52050" t="-9297"/>
          <a:stretch/>
        </p:blipFill>
        <p:spPr>
          <a:xfrm>
            <a:off x="0" y="219958"/>
            <a:ext cx="1041326" cy="652393"/>
          </a:xfrm>
          <a:prstGeom prst="rect">
            <a:avLst/>
          </a:prstGeom>
        </p:spPr>
      </p:pic>
      <p:pic>
        <p:nvPicPr>
          <p:cNvPr id="21" name="Picture 20">
            <a:extLst>
              <a:ext uri="{FF2B5EF4-FFF2-40B4-BE49-F238E27FC236}">
                <a16:creationId xmlns:a16="http://schemas.microsoft.com/office/drawing/2014/main" id="{751C3A63-3743-F645-9510-666A42EBE9E8}"/>
              </a:ext>
            </a:extLst>
          </p:cNvPr>
          <p:cNvPicPr>
            <a:picLocks noChangeAspect="1"/>
          </p:cNvPicPr>
          <p:nvPr/>
        </p:nvPicPr>
        <p:blipFill>
          <a:blip r:embed="rId5">
            <a:duotone>
              <a:schemeClr val="accent1">
                <a:shade val="45000"/>
                <a:satMod val="135000"/>
              </a:schemeClr>
              <a:prstClr val="white"/>
            </a:duotone>
          </a:blip>
          <a:stretch>
            <a:fillRect/>
          </a:stretch>
        </p:blipFill>
        <p:spPr>
          <a:xfrm>
            <a:off x="588251" y="5238126"/>
            <a:ext cx="485804" cy="485804"/>
          </a:xfrm>
          <a:prstGeom prst="rect">
            <a:avLst/>
          </a:prstGeom>
        </p:spPr>
      </p:pic>
      <p:pic>
        <p:nvPicPr>
          <p:cNvPr id="10" name="Picture 9">
            <a:extLst>
              <a:ext uri="{FF2B5EF4-FFF2-40B4-BE49-F238E27FC236}">
                <a16:creationId xmlns:a16="http://schemas.microsoft.com/office/drawing/2014/main" id="{1465C5F7-032D-784D-BAD9-0FA79BC85341}"/>
              </a:ext>
            </a:extLst>
          </p:cNvPr>
          <p:cNvPicPr>
            <a:picLocks noChangeAspect="1"/>
          </p:cNvPicPr>
          <p:nvPr/>
        </p:nvPicPr>
        <p:blipFill>
          <a:blip r:embed="rId6">
            <a:duotone>
              <a:schemeClr val="accent2">
                <a:shade val="45000"/>
                <a:satMod val="135000"/>
              </a:schemeClr>
              <a:prstClr val="white"/>
            </a:duotone>
          </a:blip>
          <a:stretch>
            <a:fillRect/>
          </a:stretch>
        </p:blipFill>
        <p:spPr>
          <a:xfrm>
            <a:off x="-767372" y="3694962"/>
            <a:ext cx="454813" cy="454813"/>
          </a:xfrm>
          <a:prstGeom prst="rect">
            <a:avLst/>
          </a:prstGeom>
        </p:spPr>
      </p:pic>
      <p:sp>
        <p:nvSpPr>
          <p:cNvPr id="26" name="Rectangle 25">
            <a:extLst>
              <a:ext uri="{FF2B5EF4-FFF2-40B4-BE49-F238E27FC236}">
                <a16:creationId xmlns:a16="http://schemas.microsoft.com/office/drawing/2014/main" id="{A048EBC1-1485-304A-A049-B1D790E6F7F3}"/>
              </a:ext>
            </a:extLst>
          </p:cNvPr>
          <p:cNvSpPr/>
          <p:nvPr/>
        </p:nvSpPr>
        <p:spPr>
          <a:xfrm>
            <a:off x="1163900" y="4149775"/>
            <a:ext cx="5709320" cy="523220"/>
          </a:xfrm>
          <a:prstGeom prst="rect">
            <a:avLst/>
          </a:prstGeom>
        </p:spPr>
        <p:txBody>
          <a:bodyPr wrap="square">
            <a:spAutoFit/>
          </a:bodyPr>
          <a:lstStyle/>
          <a:p>
            <a:r>
              <a:rPr lang="es-ES" sz="2800" dirty="0">
                <a:solidFill>
                  <a:schemeClr val="tx1">
                    <a:lumMod val="85000"/>
                    <a:lumOff val="15000"/>
                  </a:schemeClr>
                </a:solidFill>
                <a:latin typeface="Helvetica" pitchFamily="2" charset="0"/>
              </a:rPr>
              <a:t>Tienda Online en 27 Países</a:t>
            </a:r>
          </a:p>
        </p:txBody>
      </p:sp>
      <p:sp>
        <p:nvSpPr>
          <p:cNvPr id="27" name="Rectangle 26">
            <a:extLst>
              <a:ext uri="{FF2B5EF4-FFF2-40B4-BE49-F238E27FC236}">
                <a16:creationId xmlns:a16="http://schemas.microsoft.com/office/drawing/2014/main" id="{D80C7C38-207A-0D43-8CD7-3F6945A4210A}"/>
              </a:ext>
            </a:extLst>
          </p:cNvPr>
          <p:cNvSpPr/>
          <p:nvPr/>
        </p:nvSpPr>
        <p:spPr>
          <a:xfrm>
            <a:off x="1184994" y="4689920"/>
            <a:ext cx="4965507" cy="523220"/>
          </a:xfrm>
          <a:prstGeom prst="rect">
            <a:avLst/>
          </a:prstGeom>
        </p:spPr>
        <p:txBody>
          <a:bodyPr wrap="square">
            <a:spAutoFit/>
          </a:bodyPr>
          <a:lstStyle/>
          <a:p>
            <a:r>
              <a:rPr lang="es-ES" sz="2800" dirty="0">
                <a:solidFill>
                  <a:schemeClr val="tx1">
                    <a:lumMod val="85000"/>
                    <a:lumOff val="15000"/>
                  </a:schemeClr>
                </a:solidFill>
                <a:latin typeface="Helvetica" pitchFamily="2" charset="0"/>
              </a:rPr>
              <a:t>Atención al cliente / EI</a:t>
            </a:r>
          </a:p>
        </p:txBody>
      </p:sp>
      <p:sp>
        <p:nvSpPr>
          <p:cNvPr id="28" name="Rectangle 27">
            <a:extLst>
              <a:ext uri="{FF2B5EF4-FFF2-40B4-BE49-F238E27FC236}">
                <a16:creationId xmlns:a16="http://schemas.microsoft.com/office/drawing/2014/main" id="{2A255A87-4346-0C4B-9BEB-20AF37D438F3}"/>
              </a:ext>
            </a:extLst>
          </p:cNvPr>
          <p:cNvSpPr/>
          <p:nvPr/>
        </p:nvSpPr>
        <p:spPr>
          <a:xfrm>
            <a:off x="1161354" y="5252457"/>
            <a:ext cx="9140889" cy="523220"/>
          </a:xfrm>
          <a:prstGeom prst="rect">
            <a:avLst/>
          </a:prstGeom>
        </p:spPr>
        <p:txBody>
          <a:bodyPr wrap="square">
            <a:spAutoFit/>
          </a:bodyPr>
          <a:lstStyle/>
          <a:p>
            <a:r>
              <a:rPr lang="es-ES" sz="2800" dirty="0">
                <a:solidFill>
                  <a:schemeClr val="tx1">
                    <a:lumMod val="85000"/>
                    <a:lumOff val="15000"/>
                  </a:schemeClr>
                </a:solidFill>
                <a:latin typeface="Helvetica" pitchFamily="2" charset="0"/>
              </a:rPr>
              <a:t>Oficina Virtual</a:t>
            </a:r>
            <a:endParaRPr lang="es-ES" sz="2000" dirty="0">
              <a:solidFill>
                <a:schemeClr val="tx1">
                  <a:lumMod val="85000"/>
                  <a:lumOff val="15000"/>
                </a:schemeClr>
              </a:solidFill>
              <a:latin typeface="Helvetica" pitchFamily="2" charset="0"/>
            </a:endParaRPr>
          </a:p>
        </p:txBody>
      </p:sp>
      <p:sp>
        <p:nvSpPr>
          <p:cNvPr id="30" name="TextBox 29">
            <a:extLst>
              <a:ext uri="{FF2B5EF4-FFF2-40B4-BE49-F238E27FC236}">
                <a16:creationId xmlns:a16="http://schemas.microsoft.com/office/drawing/2014/main" id="{1055E505-B7E0-1444-94E2-5AB260F46DD4}"/>
              </a:ext>
            </a:extLst>
          </p:cNvPr>
          <p:cNvSpPr txBox="1"/>
          <p:nvPr/>
        </p:nvSpPr>
        <p:spPr>
          <a:xfrm>
            <a:off x="0" y="5867024"/>
            <a:ext cx="12192000" cy="523220"/>
          </a:xfrm>
          <a:prstGeom prst="rect">
            <a:avLst/>
          </a:prstGeom>
          <a:solidFill>
            <a:srgbClr val="A5B950"/>
          </a:solidFill>
        </p:spPr>
        <p:txBody>
          <a:bodyPr wrap="square" rtlCol="0">
            <a:spAutoFit/>
          </a:bodyPr>
          <a:lstStyle/>
          <a:p>
            <a:pPr algn="ctr"/>
            <a:r>
              <a:rPr lang="es-ES" sz="2800" b="1" dirty="0">
                <a:solidFill>
                  <a:schemeClr val="bg1"/>
                </a:solidFill>
                <a:latin typeface="Helvetica" pitchFamily="2" charset="0"/>
              </a:rPr>
              <a:t>Negocio Internacional. Traspasable, Heredable y Vendible</a:t>
            </a:r>
            <a:endParaRPr lang="es-ES" sz="2800" dirty="0">
              <a:solidFill>
                <a:schemeClr val="bg1"/>
              </a:solidFill>
              <a:latin typeface="Helvetica" pitchFamily="2" charset="0"/>
            </a:endParaRPr>
          </a:p>
        </p:txBody>
      </p:sp>
      <p:pic>
        <p:nvPicPr>
          <p:cNvPr id="16" name="Picture 15">
            <a:extLst>
              <a:ext uri="{FF2B5EF4-FFF2-40B4-BE49-F238E27FC236}">
                <a16:creationId xmlns:a16="http://schemas.microsoft.com/office/drawing/2014/main" id="{A69FBAEF-D102-6E4D-B278-E572F6719182}"/>
              </a:ext>
            </a:extLst>
          </p:cNvPr>
          <p:cNvPicPr>
            <a:picLocks noChangeAspect="1"/>
          </p:cNvPicPr>
          <p:nvPr/>
        </p:nvPicPr>
        <p:blipFill>
          <a:blip r:embed="rId7"/>
          <a:stretch>
            <a:fillRect/>
          </a:stretch>
        </p:blipFill>
        <p:spPr>
          <a:xfrm>
            <a:off x="-906194" y="3184025"/>
            <a:ext cx="511239" cy="347643"/>
          </a:xfrm>
          <a:prstGeom prst="rect">
            <a:avLst/>
          </a:prstGeom>
        </p:spPr>
      </p:pic>
      <p:sp>
        <p:nvSpPr>
          <p:cNvPr id="17" name="Rectangle 27">
            <a:extLst>
              <a:ext uri="{FF2B5EF4-FFF2-40B4-BE49-F238E27FC236}">
                <a16:creationId xmlns:a16="http://schemas.microsoft.com/office/drawing/2014/main" id="{EA9F9E0E-20CF-1B4F-AA71-92CD9076F507}"/>
              </a:ext>
            </a:extLst>
          </p:cNvPr>
          <p:cNvSpPr/>
          <p:nvPr/>
        </p:nvSpPr>
        <p:spPr>
          <a:xfrm>
            <a:off x="7602455" y="5238414"/>
            <a:ext cx="9140889" cy="830997"/>
          </a:xfrm>
          <a:prstGeom prst="rect">
            <a:avLst/>
          </a:prstGeom>
        </p:spPr>
        <p:txBody>
          <a:bodyPr wrap="square">
            <a:spAutoFit/>
          </a:bodyPr>
          <a:lstStyle/>
          <a:p>
            <a:r>
              <a:rPr lang="es-ES" sz="2800" dirty="0">
                <a:solidFill>
                  <a:schemeClr val="tx1">
                    <a:lumMod val="85000"/>
                    <a:lumOff val="15000"/>
                  </a:schemeClr>
                </a:solidFill>
                <a:latin typeface="Helvetica" pitchFamily="2" charset="0"/>
              </a:rPr>
              <a:t>Comunidad Exclusiva EI</a:t>
            </a:r>
          </a:p>
          <a:p>
            <a:endParaRPr lang="es-ES" sz="2000" dirty="0">
              <a:solidFill>
                <a:schemeClr val="tx1">
                  <a:lumMod val="85000"/>
                  <a:lumOff val="15000"/>
                </a:schemeClr>
              </a:solidFill>
              <a:latin typeface="Helvetica" pitchFamily="2" charset="0"/>
            </a:endParaRPr>
          </a:p>
        </p:txBody>
      </p:sp>
      <p:pic>
        <p:nvPicPr>
          <p:cNvPr id="20" name="Picture 22">
            <a:extLst>
              <a:ext uri="{FF2B5EF4-FFF2-40B4-BE49-F238E27FC236}">
                <a16:creationId xmlns:a16="http://schemas.microsoft.com/office/drawing/2014/main" id="{68C4BADC-DD74-5B46-926E-F0AAAC40C5A4}"/>
              </a:ext>
            </a:extLst>
          </p:cNvPr>
          <p:cNvPicPr>
            <a:picLocks noChangeAspect="1"/>
          </p:cNvPicPr>
          <p:nvPr/>
        </p:nvPicPr>
        <p:blipFill>
          <a:blip r:embed="rId8">
            <a:duotone>
              <a:prstClr val="black"/>
              <a:schemeClr val="accent2">
                <a:tint val="45000"/>
                <a:satMod val="400000"/>
              </a:schemeClr>
            </a:duotone>
          </a:blip>
          <a:stretch>
            <a:fillRect/>
          </a:stretch>
        </p:blipFill>
        <p:spPr>
          <a:xfrm>
            <a:off x="7069929" y="5191827"/>
            <a:ext cx="483853" cy="532103"/>
          </a:xfrm>
          <a:prstGeom prst="rect">
            <a:avLst/>
          </a:prstGeom>
        </p:spPr>
      </p:pic>
      <p:sp>
        <p:nvSpPr>
          <p:cNvPr id="22" name="Title 5">
            <a:extLst>
              <a:ext uri="{FF2B5EF4-FFF2-40B4-BE49-F238E27FC236}">
                <a16:creationId xmlns:a16="http://schemas.microsoft.com/office/drawing/2014/main" id="{365AB0B1-351A-F047-9E73-A369449ECFDF}"/>
              </a:ext>
            </a:extLst>
          </p:cNvPr>
          <p:cNvSpPr txBox="1">
            <a:spLocks/>
          </p:cNvSpPr>
          <p:nvPr/>
        </p:nvSpPr>
        <p:spPr>
          <a:xfrm>
            <a:off x="-1" y="6449195"/>
            <a:ext cx="1552353" cy="324640"/>
          </a:xfrm>
          <a:prstGeom prst="rect">
            <a:avLst/>
          </a:prstGeom>
          <a:noFill/>
          <a:ln>
            <a:no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600" dirty="0">
                <a:solidFill>
                  <a:srgbClr val="6D75A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t>
            </a:r>
            <a:r>
              <a:rPr lang="en-US" sz="1600" dirty="0" err="1">
                <a:solidFill>
                  <a:srgbClr val="6D75A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NextGenNow</a:t>
            </a:r>
            <a:endParaRPr lang="en-US" sz="1600" dirty="0">
              <a:solidFill>
                <a:srgbClr val="6D75A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33" name="CuadroTexto 32">
            <a:extLst>
              <a:ext uri="{FF2B5EF4-FFF2-40B4-BE49-F238E27FC236}">
                <a16:creationId xmlns:a16="http://schemas.microsoft.com/office/drawing/2014/main" id="{359E393D-D8A8-4249-9B58-B2B8576A0817}"/>
              </a:ext>
            </a:extLst>
          </p:cNvPr>
          <p:cNvSpPr txBox="1"/>
          <p:nvPr/>
        </p:nvSpPr>
        <p:spPr>
          <a:xfrm>
            <a:off x="8792855" y="1798714"/>
            <a:ext cx="3018775" cy="1107996"/>
          </a:xfrm>
          <a:prstGeom prst="rect">
            <a:avLst/>
          </a:prstGeom>
        </p:spPr>
        <p:txBody>
          <a:bodyPr wrap="none" rtlCol="0">
            <a:spAutoFit/>
          </a:bodyPr>
          <a:lstStyle/>
          <a:p>
            <a:r>
              <a:rPr lang="es-ES_tradnl" sz="6600" dirty="0">
                <a:latin typeface="DIN Alternate" panose="020B0500000000000000" pitchFamily="34" charset="77"/>
                <a:ea typeface="Helvetica Neue Light" charset="0"/>
                <a:cs typeface="Helvetica Neue Light" charset="0"/>
              </a:rPr>
              <a:t>VALOR?</a:t>
            </a:r>
            <a:endParaRPr lang="es-ES_tradnl" sz="2800" dirty="0">
              <a:latin typeface="DIN Alternate" panose="020B0500000000000000" pitchFamily="34" charset="77"/>
              <a:ea typeface="Helvetica Neue Light" charset="0"/>
              <a:cs typeface="Helvetica Neue Light" charset="0"/>
            </a:endParaRPr>
          </a:p>
        </p:txBody>
      </p:sp>
      <p:grpSp>
        <p:nvGrpSpPr>
          <p:cNvPr id="3" name="Grupo 2">
            <a:extLst>
              <a:ext uri="{FF2B5EF4-FFF2-40B4-BE49-F238E27FC236}">
                <a16:creationId xmlns:a16="http://schemas.microsoft.com/office/drawing/2014/main" id="{70EA3814-D0F9-DE4A-AE9F-92FBCDD6FE55}"/>
              </a:ext>
            </a:extLst>
          </p:cNvPr>
          <p:cNvGrpSpPr/>
          <p:nvPr/>
        </p:nvGrpSpPr>
        <p:grpSpPr>
          <a:xfrm>
            <a:off x="1236710" y="1844881"/>
            <a:ext cx="1718740" cy="1140092"/>
            <a:chOff x="1052102" y="1762983"/>
            <a:chExt cx="1718740" cy="1140092"/>
          </a:xfrm>
        </p:grpSpPr>
        <p:sp>
          <p:nvSpPr>
            <p:cNvPr id="32" name="CuadroTexto 31">
              <a:extLst>
                <a:ext uri="{FF2B5EF4-FFF2-40B4-BE49-F238E27FC236}">
                  <a16:creationId xmlns:a16="http://schemas.microsoft.com/office/drawing/2014/main" id="{CAB0D3A6-5CA3-9845-920F-F0EFA4AE0B4D}"/>
                </a:ext>
              </a:extLst>
            </p:cNvPr>
            <p:cNvSpPr txBox="1"/>
            <p:nvPr/>
          </p:nvSpPr>
          <p:spPr>
            <a:xfrm>
              <a:off x="1052102" y="1762983"/>
              <a:ext cx="1718740" cy="1015663"/>
            </a:xfrm>
            <a:prstGeom prst="rect">
              <a:avLst/>
            </a:prstGeom>
          </p:spPr>
          <p:txBody>
            <a:bodyPr wrap="none" rtlCol="0">
              <a:spAutoFit/>
            </a:bodyPr>
            <a:lstStyle/>
            <a:p>
              <a:r>
                <a:rPr lang="es-ES_tradnl" sz="6000" dirty="0">
                  <a:latin typeface="DIN Alternate" panose="020B0500000000000000" pitchFamily="34" charset="77"/>
                  <a:ea typeface="Helvetica Neue Light" charset="0"/>
                  <a:cs typeface="Helvetica Neue Light" charset="0"/>
                </a:rPr>
                <a:t>399€</a:t>
              </a:r>
            </a:p>
          </p:txBody>
        </p:sp>
        <p:sp>
          <p:nvSpPr>
            <p:cNvPr id="2" name="Rectángulo 1">
              <a:extLst>
                <a:ext uri="{FF2B5EF4-FFF2-40B4-BE49-F238E27FC236}">
                  <a16:creationId xmlns:a16="http://schemas.microsoft.com/office/drawing/2014/main" id="{8E8D2B43-EB19-9545-8D19-A101E9A20FD3}"/>
                </a:ext>
              </a:extLst>
            </p:cNvPr>
            <p:cNvSpPr/>
            <p:nvPr/>
          </p:nvSpPr>
          <p:spPr>
            <a:xfrm>
              <a:off x="2123829" y="2564521"/>
              <a:ext cx="588494" cy="338554"/>
            </a:xfrm>
            <a:prstGeom prst="rect">
              <a:avLst/>
            </a:prstGeom>
          </p:spPr>
          <p:txBody>
            <a:bodyPr wrap="none">
              <a:spAutoFit/>
            </a:bodyPr>
            <a:lstStyle/>
            <a:p>
              <a:r>
                <a:rPr lang="es-ES_tradnl" sz="1600" dirty="0">
                  <a:latin typeface="DIN Alternate" panose="020B0500000000000000" pitchFamily="34" charset="77"/>
                  <a:ea typeface="Helvetica Neue Light" charset="0"/>
                  <a:cs typeface="Helvetica Neue Light" charset="0"/>
                </a:rPr>
                <a:t>+IVA</a:t>
              </a:r>
            </a:p>
          </p:txBody>
        </p:sp>
      </p:grpSp>
      <p:pic>
        <p:nvPicPr>
          <p:cNvPr id="34" name="Picture 2" descr="C:\Users\k\Downloads\pantallas imac andres.png">
            <a:extLst>
              <a:ext uri="{FF2B5EF4-FFF2-40B4-BE49-F238E27FC236}">
                <a16:creationId xmlns:a16="http://schemas.microsoft.com/office/drawing/2014/main" id="{3C06BA71-8E7A-DE4A-92F7-6445811AA0A3}"/>
              </a:ext>
            </a:extLst>
          </p:cNvPr>
          <p:cNvPicPr>
            <a:picLocks noChangeAspect="1" noChangeArrowheads="1"/>
          </p:cNvPicPr>
          <p:nvPr/>
        </p:nvPicPr>
        <p:blipFill>
          <a:blip r:embed="rId9"/>
          <a:srcRect/>
          <a:stretch>
            <a:fillRect/>
          </a:stretch>
        </p:blipFill>
        <p:spPr bwMode="auto">
          <a:xfrm>
            <a:off x="3665938" y="808393"/>
            <a:ext cx="4713432" cy="3244754"/>
          </a:xfrm>
          <a:prstGeom prst="rect">
            <a:avLst/>
          </a:prstGeom>
          <a:noFill/>
        </p:spPr>
      </p:pic>
      <p:sp>
        <p:nvSpPr>
          <p:cNvPr id="37" name="Rectangle 26">
            <a:extLst>
              <a:ext uri="{FF2B5EF4-FFF2-40B4-BE49-F238E27FC236}">
                <a16:creationId xmlns:a16="http://schemas.microsoft.com/office/drawing/2014/main" id="{E408F9E0-B843-DB4C-8386-097B3CA98B73}"/>
              </a:ext>
            </a:extLst>
          </p:cNvPr>
          <p:cNvSpPr/>
          <p:nvPr/>
        </p:nvSpPr>
        <p:spPr>
          <a:xfrm>
            <a:off x="7573593" y="4691070"/>
            <a:ext cx="4965507" cy="523220"/>
          </a:xfrm>
          <a:prstGeom prst="rect">
            <a:avLst/>
          </a:prstGeom>
        </p:spPr>
        <p:txBody>
          <a:bodyPr wrap="square">
            <a:spAutoFit/>
          </a:bodyPr>
          <a:lstStyle/>
          <a:p>
            <a:r>
              <a:rPr lang="es-ES" sz="2800" dirty="0">
                <a:solidFill>
                  <a:schemeClr val="tx1">
                    <a:lumMod val="85000"/>
                    <a:lumOff val="15000"/>
                  </a:schemeClr>
                </a:solidFill>
                <a:latin typeface="Helvetica" pitchFamily="2" charset="0"/>
              </a:rPr>
              <a:t>Cartera en Propiedad</a:t>
            </a:r>
          </a:p>
        </p:txBody>
      </p:sp>
      <p:sp>
        <p:nvSpPr>
          <p:cNvPr id="38" name="Rectangle 26">
            <a:extLst>
              <a:ext uri="{FF2B5EF4-FFF2-40B4-BE49-F238E27FC236}">
                <a16:creationId xmlns:a16="http://schemas.microsoft.com/office/drawing/2014/main" id="{6D26DB2C-044A-2F4A-AACC-F3345FED74EC}"/>
              </a:ext>
            </a:extLst>
          </p:cNvPr>
          <p:cNvSpPr/>
          <p:nvPr/>
        </p:nvSpPr>
        <p:spPr>
          <a:xfrm>
            <a:off x="7602455" y="4120076"/>
            <a:ext cx="4965507" cy="523220"/>
          </a:xfrm>
          <a:prstGeom prst="rect">
            <a:avLst/>
          </a:prstGeom>
        </p:spPr>
        <p:txBody>
          <a:bodyPr wrap="square">
            <a:spAutoFit/>
          </a:bodyPr>
          <a:lstStyle/>
          <a:p>
            <a:r>
              <a:rPr lang="es-ES" sz="2800" dirty="0">
                <a:solidFill>
                  <a:schemeClr val="tx1">
                    <a:lumMod val="85000"/>
                    <a:lumOff val="15000"/>
                  </a:schemeClr>
                </a:solidFill>
                <a:latin typeface="Helvetica" pitchFamily="2" charset="0"/>
              </a:rPr>
              <a:t>Sistema de Éxito</a:t>
            </a:r>
          </a:p>
        </p:txBody>
      </p:sp>
      <p:pic>
        <p:nvPicPr>
          <p:cNvPr id="23" name="Picture 30">
            <a:extLst>
              <a:ext uri="{FF2B5EF4-FFF2-40B4-BE49-F238E27FC236}">
                <a16:creationId xmlns:a16="http://schemas.microsoft.com/office/drawing/2014/main" id="{E38E2DF8-6F97-6D45-9E5D-A83DBF544579}"/>
              </a:ext>
            </a:extLst>
          </p:cNvPr>
          <p:cNvPicPr>
            <a:picLocks noChangeAspect="1"/>
          </p:cNvPicPr>
          <p:nvPr/>
        </p:nvPicPr>
        <p:blipFill>
          <a:blip r:embed="rId10">
            <a:duotone>
              <a:prstClr val="black"/>
              <a:schemeClr val="tx2">
                <a:tint val="45000"/>
                <a:satMod val="400000"/>
              </a:schemeClr>
            </a:duotone>
          </a:blip>
          <a:stretch>
            <a:fillRect/>
          </a:stretch>
        </p:blipFill>
        <p:spPr>
          <a:xfrm>
            <a:off x="-539966" y="2551189"/>
            <a:ext cx="433784" cy="433784"/>
          </a:xfrm>
          <a:prstGeom prst="rect">
            <a:avLst/>
          </a:prstGeom>
        </p:spPr>
      </p:pic>
      <p:pic>
        <p:nvPicPr>
          <p:cNvPr id="24" name="Picture 32">
            <a:extLst>
              <a:ext uri="{FF2B5EF4-FFF2-40B4-BE49-F238E27FC236}">
                <a16:creationId xmlns:a16="http://schemas.microsoft.com/office/drawing/2014/main" id="{E42472D5-9B57-7245-A4BB-1FF85FC732B2}"/>
              </a:ext>
            </a:extLst>
          </p:cNvPr>
          <p:cNvPicPr>
            <a:picLocks noChangeAspect="1"/>
          </p:cNvPicPr>
          <p:nvPr/>
        </p:nvPicPr>
        <p:blipFill>
          <a:blip r:embed="rId11">
            <a:duotone>
              <a:prstClr val="black"/>
              <a:schemeClr val="tx2">
                <a:tint val="45000"/>
                <a:satMod val="400000"/>
              </a:schemeClr>
            </a:duotone>
          </a:blip>
          <a:stretch>
            <a:fillRect/>
          </a:stretch>
        </p:blipFill>
        <p:spPr>
          <a:xfrm>
            <a:off x="-698156" y="4824006"/>
            <a:ext cx="433784" cy="433784"/>
          </a:xfrm>
          <a:prstGeom prst="rect">
            <a:avLst/>
          </a:prstGeom>
        </p:spPr>
      </p:pic>
      <p:pic>
        <p:nvPicPr>
          <p:cNvPr id="25" name="Imagen 24">
            <a:extLst>
              <a:ext uri="{FF2B5EF4-FFF2-40B4-BE49-F238E27FC236}">
                <a16:creationId xmlns:a16="http://schemas.microsoft.com/office/drawing/2014/main" id="{D0A68ACE-51B9-3245-9673-71FE38B153F9}"/>
              </a:ext>
            </a:extLst>
          </p:cNvPr>
          <p:cNvPicPr>
            <a:picLocks noChangeAspect="1"/>
          </p:cNvPicPr>
          <p:nvPr/>
        </p:nvPicPr>
        <p:blipFill>
          <a:blip r:embed="rId12">
            <a:alphaModFix amt="35000"/>
            <a:duotone>
              <a:schemeClr val="accent2">
                <a:shade val="45000"/>
                <a:satMod val="135000"/>
              </a:schemeClr>
              <a:prstClr val="white"/>
            </a:duotone>
          </a:blip>
          <a:stretch>
            <a:fillRect/>
          </a:stretch>
        </p:blipFill>
        <p:spPr>
          <a:xfrm>
            <a:off x="600503" y="4179979"/>
            <a:ext cx="461299" cy="461299"/>
          </a:xfrm>
          <a:prstGeom prst="rect">
            <a:avLst/>
          </a:prstGeom>
        </p:spPr>
      </p:pic>
      <p:pic>
        <p:nvPicPr>
          <p:cNvPr id="29" name="Imagen 28">
            <a:extLst>
              <a:ext uri="{FF2B5EF4-FFF2-40B4-BE49-F238E27FC236}">
                <a16:creationId xmlns:a16="http://schemas.microsoft.com/office/drawing/2014/main" id="{2C91C7ED-DFBF-9B42-8F48-6FF669423292}"/>
              </a:ext>
            </a:extLst>
          </p:cNvPr>
          <p:cNvPicPr>
            <a:picLocks noChangeAspect="1"/>
          </p:cNvPicPr>
          <p:nvPr/>
        </p:nvPicPr>
        <p:blipFill>
          <a:blip r:embed="rId13">
            <a:alphaModFix amt="50000"/>
          </a:blip>
          <a:stretch>
            <a:fillRect/>
          </a:stretch>
        </p:blipFill>
        <p:spPr>
          <a:xfrm>
            <a:off x="617511" y="4725444"/>
            <a:ext cx="474564" cy="474564"/>
          </a:xfrm>
          <a:prstGeom prst="rect">
            <a:avLst/>
          </a:prstGeom>
        </p:spPr>
      </p:pic>
      <p:pic>
        <p:nvPicPr>
          <p:cNvPr id="5" name="Imagen 4">
            <a:extLst>
              <a:ext uri="{FF2B5EF4-FFF2-40B4-BE49-F238E27FC236}">
                <a16:creationId xmlns:a16="http://schemas.microsoft.com/office/drawing/2014/main" id="{E3724CA8-94CD-FF4C-8A5F-D1728D24F203}"/>
              </a:ext>
            </a:extLst>
          </p:cNvPr>
          <p:cNvPicPr>
            <a:picLocks noChangeAspect="1"/>
          </p:cNvPicPr>
          <p:nvPr/>
        </p:nvPicPr>
        <p:blipFill>
          <a:blip r:embed="rId14"/>
          <a:stretch>
            <a:fillRect/>
          </a:stretch>
        </p:blipFill>
        <p:spPr>
          <a:xfrm>
            <a:off x="7112700" y="4153731"/>
            <a:ext cx="441082" cy="441082"/>
          </a:xfrm>
          <a:prstGeom prst="rect">
            <a:avLst/>
          </a:prstGeom>
        </p:spPr>
      </p:pic>
      <p:pic>
        <p:nvPicPr>
          <p:cNvPr id="31" name="Picture 23">
            <a:extLst>
              <a:ext uri="{FF2B5EF4-FFF2-40B4-BE49-F238E27FC236}">
                <a16:creationId xmlns:a16="http://schemas.microsoft.com/office/drawing/2014/main" id="{B98F6836-CE03-1049-851B-5401340E2B93}"/>
              </a:ext>
            </a:extLst>
          </p:cNvPr>
          <p:cNvPicPr>
            <a:picLocks noChangeAspect="1"/>
          </p:cNvPicPr>
          <p:nvPr/>
        </p:nvPicPr>
        <p:blipFill>
          <a:blip r:embed="rId15">
            <a:duotone>
              <a:prstClr val="black"/>
              <a:schemeClr val="accent6">
                <a:tint val="45000"/>
                <a:satMod val="400000"/>
              </a:schemeClr>
            </a:duotone>
          </a:blip>
          <a:stretch>
            <a:fillRect/>
          </a:stretch>
        </p:blipFill>
        <p:spPr>
          <a:xfrm>
            <a:off x="7117524" y="4792249"/>
            <a:ext cx="388661" cy="388661"/>
          </a:xfrm>
          <a:prstGeom prst="rect">
            <a:avLst/>
          </a:prstGeom>
        </p:spPr>
      </p:pic>
    </p:spTree>
    <p:extLst>
      <p:ext uri="{BB962C8B-B14F-4D97-AF65-F5344CB8AC3E}">
        <p14:creationId xmlns:p14="http://schemas.microsoft.com/office/powerpoint/2010/main" val="2577056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16021</TotalTime>
  <Words>543</Words>
  <Application>Microsoft Macintosh PowerPoint</Application>
  <PresentationFormat>Panorámica</PresentationFormat>
  <Paragraphs>150</Paragraphs>
  <Slides>16</Slides>
  <Notes>4</Notes>
  <HiddenSlides>0</HiddenSlides>
  <MMClips>0</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16</vt:i4>
      </vt:variant>
    </vt:vector>
  </HeadingPairs>
  <TitlesOfParts>
    <vt:vector size="28" baseType="lpstr">
      <vt:lpstr>Arial</vt:lpstr>
      <vt:lpstr>Arial Black</vt:lpstr>
      <vt:lpstr>Calibri</vt:lpstr>
      <vt:lpstr>DIN Alternate</vt:lpstr>
      <vt:lpstr>Gotham Rounded Light</vt:lpstr>
      <vt:lpstr>Helvetica</vt:lpstr>
      <vt:lpstr>Helvetica Neue</vt:lpstr>
      <vt:lpstr>Helvetica Neue Light</vt:lpstr>
      <vt:lpstr>Helvetica Neue Thin</vt:lpstr>
      <vt:lpstr>Raleway</vt:lpstr>
      <vt:lpstr>Raleway Light</vt:lpstr>
      <vt:lpstr>Office Theme</vt:lpstr>
      <vt:lpstr>Presentación de PowerPoint</vt:lpstr>
      <vt:lpstr>Presentación de PowerPoint</vt:lpstr>
      <vt:lpstr>Presentación de PowerPoint</vt:lpstr>
      <vt:lpstr>Presentación de PowerPoint</vt:lpstr>
      <vt:lpstr>Presentación de PowerPoint</vt:lpstr>
      <vt:lpstr>EMPRESA TRADICIONAL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Remi Ramcharan</dc:creator>
  <cp:lastModifiedBy>Usuario de Microsoft Office</cp:lastModifiedBy>
  <cp:revision>164</cp:revision>
  <dcterms:created xsi:type="dcterms:W3CDTF">2018-12-14T08:00:02Z</dcterms:created>
  <dcterms:modified xsi:type="dcterms:W3CDTF">2020-04-12T10:00:49Z</dcterms:modified>
</cp:coreProperties>
</file>